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32404050" cy="36002913"/>
  <p:notesSz cx="36002913" cy="324040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convert/modelo_poster_202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404050" cy="36002913"/>
          </a:xfrm>
          <a:prstGeom prst="rect">
            <a:avLst/>
          </a:prstGeom>
        </p:spPr>
      </p:pic>
      <p:pic>
        <p:nvPicPr>
          <p:cNvPr id="3" name="Image 1" descr="/mnt/data/imagege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404050" cy="10799064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0" y="10927080"/>
            <a:ext cx="32404050" cy="704088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1"/>
          <p:cNvSpPr/>
          <p:nvPr/>
        </p:nvSpPr>
        <p:spPr>
          <a:xfrm>
            <a:off x="4114800" y="11841480"/>
            <a:ext cx="2414016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TÍTULO</a:t>
            </a:r>
            <a:endParaRPr lang="en-US" sz="4200" dirty="0"/>
          </a:p>
        </p:txBody>
      </p:sp>
      <p:sp>
        <p:nvSpPr>
          <p:cNvPr id="6" name="Text 2"/>
          <p:cNvSpPr/>
          <p:nvPr/>
        </p:nvSpPr>
        <p:spPr>
          <a:xfrm>
            <a:off x="4114800" y="13807440"/>
            <a:ext cx="241401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Nome do Autor e Sobrenome</a:t>
            </a:r>
            <a:endParaRPr lang="en-US" sz="3000" dirty="0"/>
          </a:p>
        </p:txBody>
      </p:sp>
      <p:sp>
        <p:nvSpPr>
          <p:cNvPr id="7" name="Text 3"/>
          <p:cNvSpPr/>
          <p:nvPr/>
        </p:nvSpPr>
        <p:spPr>
          <a:xfrm>
            <a:off x="4114800" y="15361920"/>
            <a:ext cx="241401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000" dirty="0">
                <a:solidFill>
                  <a:srgbClr val="000000"/>
                </a:solidFill>
                <a:latin typeface="Times New Roman" pitchFamily="34" charset="0"/>
                <a:ea typeface="Times New Roman" pitchFamily="34" charset="-122"/>
                <a:cs typeface="Times New Roman" pitchFamily="34" charset="-120"/>
              </a:rPr>
              <a:t>Instituição de Ensino dos Autores</a:t>
            </a:r>
            <a:endParaRPr lang="en-US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UNICRUZ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Pôster 2026</dc:title>
  <dc:subject>Template pôster XXXI Seminário Interinstitucional - UNICRUZ</dc:subject>
  <dc:creator>OpenAI</dc:creator>
  <cp:lastModifiedBy>OpenAI</cp:lastModifiedBy>
  <cp:revision>1</cp:revision>
  <dcterms:created xsi:type="dcterms:W3CDTF">2026-08-13T00:17:17Z</dcterms:created>
  <dcterms:modified xsi:type="dcterms:W3CDTF">2026-08-13T00:17:17Z</dcterms:modified>
</cp:coreProperties>
</file>