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0" r:id="rId2"/>
    <p:sldId id="271" r:id="rId3"/>
    <p:sldId id="288" r:id="rId4"/>
    <p:sldId id="299" r:id="rId5"/>
    <p:sldId id="300" r:id="rId6"/>
    <p:sldId id="301" r:id="rId7"/>
    <p:sldId id="302" r:id="rId8"/>
    <p:sldId id="327" r:id="rId9"/>
    <p:sldId id="316" r:id="rId10"/>
    <p:sldId id="321" r:id="rId11"/>
    <p:sldId id="315" r:id="rId12"/>
    <p:sldId id="317" r:id="rId13"/>
    <p:sldId id="318" r:id="rId14"/>
    <p:sldId id="319" r:id="rId15"/>
    <p:sldId id="303" r:id="rId16"/>
    <p:sldId id="323" r:id="rId17"/>
    <p:sldId id="328" r:id="rId18"/>
    <p:sldId id="324" r:id="rId19"/>
    <p:sldId id="313" r:id="rId20"/>
    <p:sldId id="326" r:id="rId21"/>
    <p:sldId id="294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91E9"/>
    <a:srgbClr val="F4E5DC"/>
    <a:srgbClr val="29DFD6"/>
    <a:srgbClr val="19CBEF"/>
    <a:srgbClr val="12EBF6"/>
    <a:srgbClr val="E6372A"/>
    <a:srgbClr val="D9A82F"/>
    <a:srgbClr val="00B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3688" autoAdjust="0"/>
  </p:normalViewPr>
  <p:slideViewPr>
    <p:cSldViewPr>
      <p:cViewPr varScale="1">
        <p:scale>
          <a:sx n="77" d="100"/>
          <a:sy n="77" d="100"/>
        </p:scale>
        <p:origin x="161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310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8301A-5176-49CF-82E6-563276633227}" type="datetimeFigureOut">
              <a:rPr lang="pt-BR" smtClean="0"/>
              <a:pPr/>
              <a:t>13/08/2026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082AF-D11F-4D12-B492-F772781AD4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824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082AF-D11F-4D12-B492-F772781AD4F9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742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082AF-D11F-4D12-B492-F772781AD4F9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232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082AF-D11F-4D12-B492-F772781AD4F9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480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D457A-1131-42B0-BB24-6D4567DF146C}" type="datetime1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448E0-1CF7-4A97-BE79-844CF5EDBFCB}" type="datetime1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B201-2174-4F46-951B-80A6D926AED9}" type="datetime1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2307-9686-4934-9EEB-249088E6CB1C}" type="datetime1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E8620-06DC-4254-8798-94866540A954}" type="datetime1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D1DE7-AC19-40A0-8093-1577EDC56FC1}" type="datetime1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8E331-C71F-494A-AF76-33321D115EFB}" type="datetime1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6ED2A-CE40-4F55-B144-75EE6BF8EF2E}" type="datetime1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4ADE-46C8-40A8-8807-1FB499C02B91}" type="datetime1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09252-F834-476C-BD47-EE89389028DE}" type="datetime1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41E2B-F954-4E0D-9DD0-C4D86C6C9F35}" type="datetime1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78ADF-A03A-48AB-BD6E-9B6061C5BF6A}" type="datetime1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en3.com.br/xxix-seminario-interinstitucional-de-ensino-pesquisa-e-extensao-xxvii-mostra-de-iniciacao-cientifica-xxii-mostra-de-extensao-xi-mostra-de-pos-graduacao-x-mostra-de-iniciacao-cientifica-jr-e-ix-mostra-fotografica-472419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revistasinstitucionais@unicruz.edu.br" TargetMode="External"/><Relationship Id="rId2" Type="http://schemas.openxmlformats.org/officeDocument/2006/relationships/hyperlink" Target="https://home.unicruz.edu.br/seminario/index.ph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3588" y="2420888"/>
            <a:ext cx="7416824" cy="3464024"/>
          </a:xfrm>
        </p:spPr>
        <p:txBody>
          <a:bodyPr>
            <a:normAutofit fontScale="90000"/>
          </a:bodyPr>
          <a:lstStyle/>
          <a:p>
            <a:r>
              <a:rPr lang="pt-BR" dirty="0"/>
              <a:t> 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Tutorial para submissão de trabalhos no Sistema de Submissão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 Plataforma Even3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Orientações aos autores</a:t>
            </a:r>
            <a:br>
              <a:rPr lang="pt-BR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t-BR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  <a:t>Fique atento às mudanças na submissão de trabalhos</a:t>
            </a:r>
            <a:br>
              <a:rPr lang="pt-BR" sz="22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1300" b="1" dirty="0">
                <a:solidFill>
                  <a:schemeClr val="accent2">
                    <a:lumMod val="75000"/>
                  </a:schemeClr>
                </a:solidFill>
              </a:rPr>
              <a:t>A inobservância do Regulamento Geral do Evento e das Normas do trabalho desclassificará a inscrição do trabalho</a:t>
            </a:r>
            <a:endParaRPr lang="pt-BR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</a:t>
            </a:fld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96"/>
            <a:ext cx="9144000" cy="229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91265" cy="1680548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Envio 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</a:t>
            </a:r>
            <a:r>
              <a:rPr lang="pt-BR" sz="2400" b="1" dirty="0">
                <a:solidFill>
                  <a:srgbClr val="FF0000"/>
                </a:solidFill>
              </a:rPr>
              <a:t/>
            </a:r>
            <a:br>
              <a:rPr lang="pt-BR" sz="2400" b="1" dirty="0">
                <a:solidFill>
                  <a:srgbClr val="FF0000"/>
                </a:solidFill>
              </a:rPr>
            </a:br>
            <a:r>
              <a:rPr lang="pt-BR" sz="2400" b="1" dirty="0" smtClean="0"/>
              <a:t>Após, selecione </a:t>
            </a:r>
            <a:r>
              <a:rPr lang="pt-BR" sz="2400" b="1" dirty="0"/>
              <a:t>a opção “</a:t>
            </a:r>
            <a:r>
              <a:rPr lang="pt-BR" sz="2400" b="1" i="1" u="sng" dirty="0" smtClean="0"/>
              <a:t>Trabalho não identificado</a:t>
            </a:r>
            <a:r>
              <a:rPr lang="pt-BR" sz="2400" b="1" dirty="0" smtClean="0"/>
              <a:t>” para fazer o </a:t>
            </a:r>
            <a:r>
              <a:rPr lang="pt-BR" sz="2400" b="1" dirty="0"/>
              <a:t>upload do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arquivo do trabalho sem identificação </a:t>
            </a:r>
            <a:r>
              <a:rPr lang="pt-BR" sz="2400" b="1" dirty="0"/>
              <a:t>de autoria e em formato Doc.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57" t="21382" r="31738" b="23169"/>
          <a:stretch/>
        </p:blipFill>
        <p:spPr>
          <a:xfrm>
            <a:off x="484583" y="2708919"/>
            <a:ext cx="7931224" cy="3630499"/>
          </a:xfrm>
          <a:prstGeom prst="rect">
            <a:avLst/>
          </a:prstGeom>
          <a:noFill/>
        </p:spPr>
      </p:pic>
      <p:sp>
        <p:nvSpPr>
          <p:cNvPr id="3" name="Elipse 2"/>
          <p:cNvSpPr/>
          <p:nvPr/>
        </p:nvSpPr>
        <p:spPr>
          <a:xfrm>
            <a:off x="3882750" y="5733256"/>
            <a:ext cx="1697361" cy="6061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 rot="14303818" flipV="1">
            <a:off x="5028783" y="5138023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5770794" y="5222711"/>
            <a:ext cx="3346296" cy="10210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Neste campo, deve ser adicionado o trabalho sem a o nome dos autores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191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405" t="14471" r="14580" b="9732"/>
          <a:stretch/>
        </p:blipFill>
        <p:spPr>
          <a:xfrm>
            <a:off x="323528" y="1982946"/>
            <a:ext cx="8529814" cy="4378638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91265" cy="121014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Envio 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</a:t>
            </a:r>
            <a:r>
              <a:rPr lang="pt-BR" sz="2400" b="1" dirty="0">
                <a:solidFill>
                  <a:srgbClr val="FF0000"/>
                </a:solidFill>
              </a:rPr>
              <a:t/>
            </a:r>
            <a:br>
              <a:rPr lang="pt-BR" sz="2400" b="1" dirty="0">
                <a:solidFill>
                  <a:srgbClr val="FF0000"/>
                </a:solidFill>
              </a:rPr>
            </a:br>
            <a:r>
              <a:rPr lang="pt-BR" sz="2400" b="1" dirty="0" smtClean="0"/>
              <a:t>Será aberta uma página para que o arquivo seja enviado</a:t>
            </a:r>
            <a:endParaRPr lang="pt-BR" sz="2400" b="1" dirty="0"/>
          </a:p>
        </p:txBody>
      </p:sp>
      <p:sp>
        <p:nvSpPr>
          <p:cNvPr id="8" name="Seta para Baixo 7"/>
          <p:cNvSpPr/>
          <p:nvPr/>
        </p:nvSpPr>
        <p:spPr>
          <a:xfrm rot="15146892" flipV="1">
            <a:off x="6301171" y="3586381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00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12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t="13715" r="33397" b="10527"/>
          <a:stretch/>
        </p:blipFill>
        <p:spPr>
          <a:xfrm>
            <a:off x="395534" y="1430742"/>
            <a:ext cx="8208913" cy="5249686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95535" y="229772"/>
            <a:ext cx="8291265" cy="104646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Envio 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400" b="1" dirty="0" smtClean="0"/>
              <a:t>O arquivo com o trabalho sem a identificação de autoria será carregado no sistema</a:t>
            </a:r>
            <a:endParaRPr lang="pt-BR" sz="2400" b="1" dirty="0"/>
          </a:p>
        </p:txBody>
      </p:sp>
      <p:sp>
        <p:nvSpPr>
          <p:cNvPr id="8" name="Retângulo 7"/>
          <p:cNvSpPr/>
          <p:nvPr/>
        </p:nvSpPr>
        <p:spPr>
          <a:xfrm>
            <a:off x="326583" y="5943662"/>
            <a:ext cx="2661242" cy="8516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  adicionado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eta para Baixo 6"/>
          <p:cNvSpPr/>
          <p:nvPr/>
        </p:nvSpPr>
        <p:spPr>
          <a:xfrm rot="3591687" flipV="1">
            <a:off x="2153597" y="5584590"/>
            <a:ext cx="504056" cy="68665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78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13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1068" t="14766" r="34505" b="18328"/>
          <a:stretch/>
        </p:blipFill>
        <p:spPr>
          <a:xfrm>
            <a:off x="179512" y="1600200"/>
            <a:ext cx="7728848" cy="5341616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95535" y="229772"/>
            <a:ext cx="8291265" cy="1046466"/>
          </a:xfrm>
          <a:prstGeom prst="rect">
            <a:avLst/>
          </a:prstGeo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u="sng" dirty="0" smtClean="0"/>
              <a:t>Cadastro dos Autores</a:t>
            </a:r>
            <a:br>
              <a:rPr lang="pt-BR" sz="2400" b="1" u="sng" dirty="0" smtClean="0"/>
            </a:br>
            <a:r>
              <a:rPr lang="pt-BR" sz="2400" b="1" dirty="0" smtClean="0"/>
              <a:t>Os autores do trabalho devem ser cadastrados no sistema. </a:t>
            </a:r>
          </a:p>
          <a:p>
            <a:r>
              <a:rPr lang="pt-BR" sz="2400" b="1" dirty="0" smtClean="0"/>
              <a:t>Assim clica-se em adicionar autor</a:t>
            </a:r>
            <a:endParaRPr lang="pt-BR" sz="2400" b="1" dirty="0"/>
          </a:p>
        </p:txBody>
      </p:sp>
      <p:sp>
        <p:nvSpPr>
          <p:cNvPr id="7" name="Seta para Baixo 6"/>
          <p:cNvSpPr/>
          <p:nvPr/>
        </p:nvSpPr>
        <p:spPr>
          <a:xfrm rot="19359974" flipV="1">
            <a:off x="4995957" y="4306293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71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27309" t="9254" r="27862" b="7075"/>
          <a:stretch/>
        </p:blipFill>
        <p:spPr>
          <a:xfrm>
            <a:off x="1475656" y="1714142"/>
            <a:ext cx="4752528" cy="498722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14</a:t>
            </a:fld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95535" y="229772"/>
            <a:ext cx="8291265" cy="1541762"/>
          </a:xfrm>
          <a:prstGeom prst="rect">
            <a:avLst/>
          </a:prstGeo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u="sng" dirty="0" smtClean="0"/>
              <a:t>Cadastro dos Autores</a:t>
            </a:r>
            <a:br>
              <a:rPr lang="pt-BR" sz="2400" b="1" u="sng" dirty="0" smtClean="0"/>
            </a:br>
            <a:r>
              <a:rPr lang="pt-BR" sz="2400" b="1" dirty="0" smtClean="0"/>
              <a:t>Uma aba será aberta para que seja cadastrado o nome, e-mail, cidade e instituição de cada autor</a:t>
            </a:r>
            <a:endParaRPr lang="pt-BR" sz="2400" b="1" dirty="0"/>
          </a:p>
          <a:p>
            <a:r>
              <a:rPr lang="pt-BR" sz="2400" b="1" dirty="0" smtClean="0">
                <a:solidFill>
                  <a:srgbClr val="FF0000"/>
                </a:solidFill>
              </a:rPr>
              <a:t>ATENÇÃO</a:t>
            </a:r>
          </a:p>
          <a:p>
            <a:r>
              <a:rPr lang="pt-BR" sz="2400" b="1" dirty="0" smtClean="0">
                <a:solidFill>
                  <a:srgbClr val="FF0000"/>
                </a:solidFill>
              </a:rPr>
              <a:t>Todos os autores devem estar inscritos no evento</a:t>
            </a:r>
            <a:endParaRPr lang="pt-BR" sz="2400" b="1" dirty="0"/>
          </a:p>
        </p:txBody>
      </p:sp>
      <p:sp>
        <p:nvSpPr>
          <p:cNvPr id="8" name="Seta para Baixo 7"/>
          <p:cNvSpPr/>
          <p:nvPr/>
        </p:nvSpPr>
        <p:spPr>
          <a:xfrm rot="17097547" flipV="1">
            <a:off x="3121330" y="2490862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9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/>
          <a:srcRect l="15133" t="13579" r="35057" b="13579"/>
          <a:stretch/>
        </p:blipFill>
        <p:spPr>
          <a:xfrm>
            <a:off x="642389" y="1699173"/>
            <a:ext cx="5910811" cy="4859999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15</a:t>
            </a:fld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500877" y="4725144"/>
            <a:ext cx="2417443" cy="10814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95535" y="229771"/>
            <a:ext cx="8424937" cy="1424535"/>
          </a:xfrm>
          <a:prstGeom prst="rect">
            <a:avLst/>
          </a:prstGeo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u="sng" dirty="0" smtClean="0"/>
              <a:t>Cadastro do Apresentador</a:t>
            </a:r>
            <a:br>
              <a:rPr lang="pt-BR" sz="2400" b="1" u="sng" dirty="0" smtClean="0"/>
            </a:br>
            <a:r>
              <a:rPr lang="pt-BR" sz="2400" b="1" dirty="0" smtClean="0"/>
              <a:t>Indique o autor que realizará a apresentação do trabalho</a:t>
            </a:r>
          </a:p>
        </p:txBody>
      </p:sp>
    </p:spTree>
    <p:extLst>
      <p:ext uri="{BB962C8B-B14F-4D97-AF65-F5344CB8AC3E}">
        <p14:creationId xmlns:p14="http://schemas.microsoft.com/office/powerpoint/2010/main" val="40132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/>
          <a:srcRect l="15133" t="13579" r="35057" b="13579"/>
          <a:stretch/>
        </p:blipFill>
        <p:spPr>
          <a:xfrm>
            <a:off x="642389" y="1699173"/>
            <a:ext cx="5910811" cy="4859999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4567195" y="2996952"/>
            <a:ext cx="1986005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95535" y="229771"/>
            <a:ext cx="8424937" cy="1424535"/>
          </a:xfrm>
          <a:prstGeom prst="rect">
            <a:avLst/>
          </a:prstGeo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u="sng" dirty="0" smtClean="0"/>
              <a:t>Cadastro do Apresentador</a:t>
            </a:r>
            <a:br>
              <a:rPr lang="pt-BR" sz="2400" b="1" u="sng" dirty="0" smtClean="0"/>
            </a:br>
            <a:r>
              <a:rPr lang="pt-BR" sz="2400" b="1" dirty="0" smtClean="0"/>
              <a:t>Você pode editar a ordem dos autores, conforme a autoria, trocando os mesmos de ordem, clicando nas setas. Para excluir, clique no X.</a:t>
            </a:r>
          </a:p>
        </p:txBody>
      </p:sp>
      <p:sp>
        <p:nvSpPr>
          <p:cNvPr id="10" name="Elipse 9"/>
          <p:cNvSpPr/>
          <p:nvPr/>
        </p:nvSpPr>
        <p:spPr>
          <a:xfrm>
            <a:off x="4567195" y="3717032"/>
            <a:ext cx="1986005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775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17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t="9843" r="35057" b="18602"/>
          <a:stretch/>
        </p:blipFill>
        <p:spPr>
          <a:xfrm>
            <a:off x="347104" y="1623566"/>
            <a:ext cx="8449791" cy="5234434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395535" y="229771"/>
            <a:ext cx="8424937" cy="1424535"/>
          </a:xfrm>
          <a:prstGeom prst="rect">
            <a:avLst/>
          </a:prstGeo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u="sng" dirty="0" smtClean="0"/>
              <a:t>Diretrizes para Autores</a:t>
            </a:r>
            <a:br>
              <a:rPr lang="pt-BR" sz="2400" b="1" u="sng" dirty="0" smtClean="0"/>
            </a:br>
            <a:r>
              <a:rPr lang="pt-BR" sz="2400" b="1" dirty="0" smtClean="0"/>
              <a:t>Marque as opções que lembram como o arquivo deve ser submetido para poder seguir para avaliação da comissão científica</a:t>
            </a:r>
          </a:p>
        </p:txBody>
      </p:sp>
      <p:sp>
        <p:nvSpPr>
          <p:cNvPr id="10" name="Seta para Baixo 9"/>
          <p:cNvSpPr/>
          <p:nvPr/>
        </p:nvSpPr>
        <p:spPr>
          <a:xfrm rot="5400000" flipV="1">
            <a:off x="2224953" y="4568728"/>
            <a:ext cx="220805" cy="5040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 rot="5400000" flipV="1">
            <a:off x="2193348" y="4991216"/>
            <a:ext cx="220805" cy="5040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Baixo 11"/>
          <p:cNvSpPr/>
          <p:nvPr/>
        </p:nvSpPr>
        <p:spPr>
          <a:xfrm rot="5400000" flipV="1">
            <a:off x="2236796" y="5379864"/>
            <a:ext cx="216026" cy="50405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566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/>
          <a:srcRect l="15133" t="13579" r="35057" b="13579"/>
          <a:stretch/>
        </p:blipFill>
        <p:spPr>
          <a:xfrm>
            <a:off x="642389" y="1699173"/>
            <a:ext cx="5910811" cy="4859999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18</a:t>
            </a:fld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642389" y="5733255"/>
            <a:ext cx="1265315" cy="3600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 rot="7702107" flipV="1">
            <a:off x="297767" y="5623021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95535" y="229771"/>
            <a:ext cx="8424937" cy="1424535"/>
          </a:xfrm>
          <a:prstGeom prst="rect">
            <a:avLst/>
          </a:prstGeo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u="sng" dirty="0" smtClean="0"/>
              <a:t>Finalização</a:t>
            </a:r>
            <a:br>
              <a:rPr lang="pt-BR" sz="2400" b="1" u="sng" dirty="0" smtClean="0"/>
            </a:br>
            <a:r>
              <a:rPr lang="pt-BR" sz="2400" b="1" dirty="0" smtClean="0"/>
              <a:t>Clique na declaração de leitura das regras de submissão</a:t>
            </a:r>
          </a:p>
          <a:p>
            <a:r>
              <a:rPr lang="pt-BR" sz="2400" b="1" dirty="0" smtClean="0"/>
              <a:t>Submeta o trabalho!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4435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19</a:t>
            </a:fld>
            <a:endParaRPr lang="pt-BR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/>
              <a:t>Submissão </a:t>
            </a:r>
            <a:r>
              <a:rPr lang="pt-BR" sz="2400" b="1" dirty="0" smtClean="0"/>
              <a:t>concluída!</a:t>
            </a: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t="13535" r="1851" b="16803"/>
          <a:stretch/>
        </p:blipFill>
        <p:spPr>
          <a:xfrm>
            <a:off x="107504" y="2276872"/>
            <a:ext cx="8712968" cy="34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5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7901" t="16789" r="17901" b="18817"/>
          <a:stretch/>
        </p:blipFill>
        <p:spPr>
          <a:xfrm>
            <a:off x="426744" y="1888473"/>
            <a:ext cx="8352928" cy="471054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8732" y="0"/>
            <a:ext cx="8568952" cy="1868226"/>
          </a:xfrm>
          <a:solidFill>
            <a:srgbClr val="F4E5DC"/>
          </a:solidFill>
          <a:ln>
            <a:solidFill>
              <a:srgbClr val="D9A82F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/>
              <a:t>Acesse o site</a:t>
            </a:r>
            <a:r>
              <a:rPr lang="pt-BR" sz="2400" b="1" dirty="0" smtClean="0"/>
              <a:t>:</a:t>
            </a:r>
            <a:br>
              <a:rPr lang="pt-BR" sz="2400" b="1" dirty="0" smtClean="0"/>
            </a:br>
            <a:r>
              <a:rPr lang="pt-BR" sz="2400" b="1" dirty="0" smtClean="0">
                <a:hlinkClick r:id="rId3"/>
              </a:rPr>
              <a:t>Plataforma Even3: </a:t>
            </a:r>
            <a:r>
              <a:rPr lang="pt-BR" sz="2400" b="1" dirty="0" smtClean="0">
                <a:hlinkClick r:id="rId3"/>
              </a:rPr>
              <a:t>XXXI </a:t>
            </a:r>
            <a:r>
              <a:rPr lang="pt-BR" sz="2400" b="1" dirty="0" smtClean="0">
                <a:hlinkClick r:id="rId3"/>
              </a:rPr>
              <a:t>Seminário Interinstitucional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b="1" dirty="0"/>
              <a:t>Faça sua inscrição e após clique em </a:t>
            </a:r>
            <a:r>
              <a:rPr lang="pt-BR" sz="2400" b="1" dirty="0" smtClean="0"/>
              <a:t>“</a:t>
            </a:r>
            <a:r>
              <a:rPr lang="pt-BR" sz="2400" b="1" i="1" u="sng" dirty="0" smtClean="0"/>
              <a:t>Submeter Trabalho</a:t>
            </a:r>
            <a:r>
              <a:rPr lang="pt-BR" sz="2400" b="1" dirty="0" smtClean="0"/>
              <a:t>”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9" name="Seta para Baixo 8"/>
          <p:cNvSpPr/>
          <p:nvPr/>
        </p:nvSpPr>
        <p:spPr>
          <a:xfrm rot="15059493" flipV="1">
            <a:off x="5891349" y="5141169"/>
            <a:ext cx="576601" cy="106959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004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20</a:t>
            </a:fld>
            <a:endParaRPr lang="pt-BR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pt-BR" sz="2400" b="1" dirty="0" smtClean="0"/>
              <a:t>Caso você verifique erros em sua submissão, antes do prazo de encerramento das submissões, poderá clicar em editar e realizar as alterações. Também poderá excluir se assim, desejar!</a:t>
            </a:r>
            <a:endParaRPr lang="pt-BR" sz="2400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t="13535" r="1851" b="16803"/>
          <a:stretch/>
        </p:blipFill>
        <p:spPr>
          <a:xfrm>
            <a:off x="107504" y="2276872"/>
            <a:ext cx="8712968" cy="3488230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7841760" y="4581128"/>
            <a:ext cx="1265315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 rot="4936332" flipV="1">
            <a:off x="7111246" y="4873195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40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21</a:t>
            </a:fld>
            <a:endParaRPr lang="pt-BR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616624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dirty="0"/>
              <a:t>A lista de </a:t>
            </a:r>
            <a:r>
              <a:rPr lang="pt-BR" sz="2400" b="1" dirty="0"/>
              <a:t>trabalhos aprovados </a:t>
            </a:r>
            <a:r>
              <a:rPr lang="pt-BR" sz="2400" dirty="0"/>
              <a:t>será divulgada no site do evento até </a:t>
            </a:r>
            <a:r>
              <a:rPr lang="pt-BR" sz="2400" b="1" dirty="0" smtClean="0"/>
              <a:t>05</a:t>
            </a:r>
            <a:r>
              <a:rPr lang="pt-BR" sz="2400" b="1" dirty="0" smtClean="0"/>
              <a:t>/10/2026</a:t>
            </a:r>
            <a:r>
              <a:rPr lang="pt-BR" sz="2400" dirty="0" smtClean="0"/>
              <a:t>.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Você pode acessar essa e outras informações sobre o Seminário Interinstitucional clicando </a:t>
            </a:r>
            <a:r>
              <a:rPr lang="pt-BR" sz="2400" dirty="0">
                <a:hlinkClick r:id="rId2"/>
              </a:rPr>
              <a:t>aqui</a:t>
            </a:r>
            <a:r>
              <a:rPr lang="pt-BR" sz="2400" dirty="0"/>
              <a:t>. </a:t>
            </a:r>
            <a:br>
              <a:rPr lang="pt-BR" sz="2400" dirty="0"/>
            </a:b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Em caso de dúvidas, entrar em com contato pelo e-mail: </a:t>
            </a:r>
            <a:r>
              <a:rPr lang="pt-BR" sz="2400" dirty="0">
                <a:hlinkClick r:id="rId3"/>
              </a:rPr>
              <a:t>pesquisa@unicruz.edu.br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/>
              <a:t>Telefones: 55 </a:t>
            </a:r>
            <a:r>
              <a:rPr lang="pt-BR" sz="2400" dirty="0" smtClean="0"/>
              <a:t>30430164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5588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 smtClean="0"/>
              <a:t>Clique em “submeter”</a:t>
            </a:r>
            <a:endParaRPr lang="pt-BR" sz="2400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3</a:t>
            </a:fld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t="12797" r="22053" b="9045"/>
          <a:stretch/>
        </p:blipFill>
        <p:spPr>
          <a:xfrm>
            <a:off x="150375" y="1539634"/>
            <a:ext cx="8571945" cy="4832470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20584802" flipV="1">
            <a:off x="2228081" y="3269182"/>
            <a:ext cx="504056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115616" y="1700808"/>
            <a:ext cx="288032" cy="144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98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t="9420" r="31737" b="42346"/>
          <a:stretch/>
        </p:blipFill>
        <p:spPr>
          <a:xfrm>
            <a:off x="179512" y="1916832"/>
            <a:ext cx="8803409" cy="3497235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56539" y="579664"/>
            <a:ext cx="8229600" cy="85010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 smtClean="0"/>
              <a:t>Selecione a modalidade de trabalho a ser submetido</a:t>
            </a:r>
            <a:endParaRPr lang="pt-BR" sz="2400" b="1" dirty="0"/>
          </a:p>
        </p:txBody>
      </p:sp>
      <p:sp>
        <p:nvSpPr>
          <p:cNvPr id="7" name="Seta para Baixo 6"/>
          <p:cNvSpPr/>
          <p:nvPr/>
        </p:nvSpPr>
        <p:spPr>
          <a:xfrm rot="18487469" flipV="1">
            <a:off x="4067044" y="4051789"/>
            <a:ext cx="504056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1691680" y="2060848"/>
            <a:ext cx="360040" cy="144016"/>
          </a:xfrm>
          <a:prstGeom prst="rect">
            <a:avLst/>
          </a:prstGeom>
          <a:solidFill>
            <a:srgbClr val="2791E9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716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t="10258" r="36718" b="17377"/>
          <a:stretch/>
        </p:blipFill>
        <p:spPr>
          <a:xfrm>
            <a:off x="483001" y="1719203"/>
            <a:ext cx="7453500" cy="4792012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6539" y="579664"/>
            <a:ext cx="8229600" cy="85010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 smtClean="0"/>
              <a:t>Selecione a área temática</a:t>
            </a:r>
            <a:endParaRPr lang="pt-BR" sz="2400" b="1" dirty="0"/>
          </a:p>
        </p:txBody>
      </p:sp>
      <p:sp>
        <p:nvSpPr>
          <p:cNvPr id="7" name="Seta para Baixo 6"/>
          <p:cNvSpPr/>
          <p:nvPr/>
        </p:nvSpPr>
        <p:spPr>
          <a:xfrm rot="16200000" flipV="1">
            <a:off x="4725262" y="3829080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835696" y="1772816"/>
            <a:ext cx="360040" cy="144016"/>
          </a:xfrm>
          <a:prstGeom prst="rect">
            <a:avLst/>
          </a:prstGeom>
          <a:solidFill>
            <a:srgbClr val="2791E9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84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835696" y="1844824"/>
            <a:ext cx="36004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 smtClean="0"/>
              <a:t>Complete com o título do trabalho</a:t>
            </a:r>
            <a:endParaRPr lang="pt-BR" sz="2400" b="1" dirty="0"/>
          </a:p>
        </p:txBody>
      </p:sp>
      <p:sp>
        <p:nvSpPr>
          <p:cNvPr id="7" name="Seta para Baixo 6"/>
          <p:cNvSpPr/>
          <p:nvPr/>
        </p:nvSpPr>
        <p:spPr>
          <a:xfrm rot="16200000" flipV="1">
            <a:off x="3860570" y="4909200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t="8987" r="35611" b="28141"/>
          <a:stretch/>
        </p:blipFill>
        <p:spPr>
          <a:xfrm>
            <a:off x="309017" y="1757178"/>
            <a:ext cx="8377783" cy="459917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835696" y="1880828"/>
            <a:ext cx="360040" cy="144016"/>
          </a:xfrm>
          <a:prstGeom prst="rect">
            <a:avLst/>
          </a:prstGeom>
          <a:solidFill>
            <a:srgbClr val="2791E9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7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91265" cy="1354837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 smtClean="0"/>
              <a:t>Selecione </a:t>
            </a:r>
            <a:r>
              <a:rPr lang="pt-BR" sz="2400" b="1" dirty="0"/>
              <a:t>a opção “</a:t>
            </a:r>
            <a:r>
              <a:rPr lang="pt-BR" sz="2400" b="1" i="1" u="sng" dirty="0" smtClean="0"/>
              <a:t>Trabalho identificado</a:t>
            </a:r>
            <a:r>
              <a:rPr lang="pt-BR" sz="2400" b="1" dirty="0" smtClean="0"/>
              <a:t>” para fazer o </a:t>
            </a:r>
            <a:r>
              <a:rPr lang="pt-BR" sz="2400" b="1" dirty="0"/>
              <a:t>upload </a:t>
            </a:r>
            <a:r>
              <a:rPr lang="pt-BR" sz="2400" b="1" dirty="0" smtClean="0"/>
              <a:t>do documento </a:t>
            </a:r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identificação de autoria </a:t>
            </a:r>
            <a:r>
              <a:rPr lang="pt-BR" sz="2400" b="1" dirty="0" smtClean="0"/>
              <a:t>em </a:t>
            </a:r>
            <a:r>
              <a:rPr lang="pt-BR" sz="2400" b="1" dirty="0"/>
              <a:t>formato Doc.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157" t="22167" r="31738" b="23169"/>
          <a:stretch/>
        </p:blipFill>
        <p:spPr>
          <a:xfrm>
            <a:off x="365546" y="1988840"/>
            <a:ext cx="8523835" cy="3846523"/>
          </a:xfrm>
          <a:prstGeom prst="rect">
            <a:avLst/>
          </a:prstGeom>
          <a:noFill/>
        </p:spPr>
      </p:pic>
      <p:sp>
        <p:nvSpPr>
          <p:cNvPr id="3" name="Elipse 2"/>
          <p:cNvSpPr/>
          <p:nvPr/>
        </p:nvSpPr>
        <p:spPr>
          <a:xfrm>
            <a:off x="2379568" y="5139675"/>
            <a:ext cx="1697361" cy="6061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92837" y="2842344"/>
            <a:ext cx="4896544" cy="17497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ATENÇÃO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deve ser adicionado o trabalho com o nome dos autores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Neste campo, deve ser adicionada o documento com  a identificação de autoria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eta para Baixo 7"/>
          <p:cNvSpPr/>
          <p:nvPr/>
        </p:nvSpPr>
        <p:spPr>
          <a:xfrm rot="13728958" flipV="1">
            <a:off x="3655919" y="4282738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48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405" t="14471" r="14580" b="9732"/>
          <a:stretch/>
        </p:blipFill>
        <p:spPr>
          <a:xfrm>
            <a:off x="323528" y="1982946"/>
            <a:ext cx="8529814" cy="4378638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91265" cy="121014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Envio 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</a:t>
            </a:r>
            <a:r>
              <a:rPr lang="pt-BR" sz="2400" b="1" dirty="0">
                <a:solidFill>
                  <a:srgbClr val="FF0000"/>
                </a:solidFill>
              </a:rPr>
              <a:t/>
            </a:r>
            <a:br>
              <a:rPr lang="pt-BR" sz="2400" b="1" dirty="0">
                <a:solidFill>
                  <a:srgbClr val="FF0000"/>
                </a:solidFill>
              </a:rPr>
            </a:br>
            <a:r>
              <a:rPr lang="pt-BR" sz="2400" b="1" dirty="0" smtClean="0"/>
              <a:t>Será aberta uma página para que o arquivo seja enviado</a:t>
            </a:r>
            <a:endParaRPr lang="pt-BR" sz="2400" b="1" dirty="0"/>
          </a:p>
        </p:txBody>
      </p:sp>
      <p:sp>
        <p:nvSpPr>
          <p:cNvPr id="8" name="Seta para Baixo 7"/>
          <p:cNvSpPr/>
          <p:nvPr/>
        </p:nvSpPr>
        <p:spPr>
          <a:xfrm rot="15146892" flipV="1">
            <a:off x="6301171" y="3586381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7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t="14080" r="31184" b="14563"/>
          <a:stretch/>
        </p:blipFill>
        <p:spPr>
          <a:xfrm>
            <a:off x="292843" y="1585584"/>
            <a:ext cx="8496647" cy="4953328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95535" y="229772"/>
            <a:ext cx="8291265" cy="1046466"/>
          </a:xfrm>
          <a:solidFill>
            <a:srgbClr val="F4E5DC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pt-BR" sz="2400" b="1" dirty="0" smtClean="0"/>
              <a:t>O arquivo com a carta com o documento de autoria será carregado no sistema</a:t>
            </a:r>
            <a:endParaRPr lang="pt-BR" sz="2400" b="1" dirty="0"/>
          </a:p>
        </p:txBody>
      </p:sp>
      <p:sp>
        <p:nvSpPr>
          <p:cNvPr id="6" name="Retângulo 5"/>
          <p:cNvSpPr/>
          <p:nvPr/>
        </p:nvSpPr>
        <p:spPr>
          <a:xfrm>
            <a:off x="848163" y="5743364"/>
            <a:ext cx="3346296" cy="10210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Documento de identificação de autoria adicionado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eta para Baixo 7"/>
          <p:cNvSpPr/>
          <p:nvPr/>
        </p:nvSpPr>
        <p:spPr>
          <a:xfrm rot="3491654" flipV="1">
            <a:off x="2008232" y="5168943"/>
            <a:ext cx="504056" cy="85602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049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1537</TotalTime>
  <Words>211</Words>
  <Application>Microsoft Office PowerPoint</Application>
  <PresentationFormat>Apresentação na tela (4:3)</PresentationFormat>
  <Paragraphs>55</Paragraphs>
  <Slides>21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Tema do Office</vt:lpstr>
      <vt:lpstr> Tutorial para submissão de trabalhos no Sistema de Submissão da Plataforma Even3   Orientações aos autores   Fique atento às mudanças na submissão de trabalhos A inobservância do Regulamento Geral do Evento e das Normas do trabalho desclassificará a inscrição do trabalho</vt:lpstr>
      <vt:lpstr>Acesse o site: Plataforma Even3: XXXI Seminário Interinstitucional Faça sua inscrição e após clique em “Submeter Trabalho”</vt:lpstr>
      <vt:lpstr>Clique em “submeter”</vt:lpstr>
      <vt:lpstr>Selecione a modalidade de trabalho a ser submetido</vt:lpstr>
      <vt:lpstr>Selecione a área temática</vt:lpstr>
      <vt:lpstr>Complete com o título do trabalho</vt:lpstr>
      <vt:lpstr>Selecione a opção “Trabalho identificado” para fazer o upload do documento de identificação de autoria em formato Doc. </vt:lpstr>
      <vt:lpstr>Envio do Trabalho Será aberta uma página para que o arquivo seja enviado</vt:lpstr>
      <vt:lpstr>O arquivo com a carta com o documento de autoria será carregado no sistema</vt:lpstr>
      <vt:lpstr>Envio do Trabalho Após, selecione a opção “Trabalho não identificado” para fazer o upload do arquivo do trabalho sem identificação de autoria e em formato Doc. </vt:lpstr>
      <vt:lpstr>Envio do Trabalho Será aberta uma página para que o arquivo seja enviado</vt:lpstr>
      <vt:lpstr>Envio do Trabalho O arquivo com o trabalho sem a identificação de autoria será carregado no sistema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Submissão concluída!</vt:lpstr>
      <vt:lpstr>Caso você verifique erros em sua submissão, antes do prazo de encerramento das submissões, poderá clicar em editar e realizar as alterações. Também poderá excluir se assim, desejar!</vt:lpstr>
      <vt:lpstr>A lista de trabalhos aprovados será divulgada no site do evento até 05/10/2026. Você pode acessar essa e outras informações sobre o Seminário Interinstitucional clicando aqui.    Em caso de dúvidas, entrar em com contato pelo e-mail: pesquisa@unicruz.edu.br Telefones: 55 30430164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XIX SEMINÁRIO INTERINSTITUCIONAL DE ENSINO, PESQUISA E EXTENSÃO;  XVII MOSTRA DE INICIAÇÃO CIENTÍFICA;  XII MOSTRA DE EXTENSÃO E  I MOSTRA DA PÓS-GRADUAÇÃO   “CIÊNCIA E SUSTENTABILIDADE”</dc:title>
  <dc:creator>Janaina</dc:creator>
  <cp:lastModifiedBy>ELIANE NUNES DA LUZ</cp:lastModifiedBy>
  <cp:revision>182</cp:revision>
  <cp:lastPrinted>2019-07-23T19:45:44Z</cp:lastPrinted>
  <dcterms:created xsi:type="dcterms:W3CDTF">2014-08-19T23:45:05Z</dcterms:created>
  <dcterms:modified xsi:type="dcterms:W3CDTF">2026-08-13T23:49:18Z</dcterms:modified>
</cp:coreProperties>
</file>