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ore0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metadata/core-properties" Target="docProps/core0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9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71D8CB6-4004-4A77-8C4C-9498F80D422B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880" cy="13255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  <a:tab pos="8229600" algn="l"/>
                <a:tab pos="8915400" algn="l"/>
                <a:tab pos="9601200" algn="l"/>
                <a:tab pos="10287000" algn="l"/>
              </a:tabLst>
            </a:pPr>
            <a:r>
              <a:rPr lang="en-US" sz="33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628560" y="1825200"/>
            <a:ext cx="7886880" cy="43513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171360" indent="-17136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  <a:tabLst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  <a:tab pos="8229600" algn="l"/>
                <a:tab pos="8915400" algn="l"/>
                <a:tab pos="9601200" algn="l"/>
                <a:tab pos="10287000" algn="l"/>
              </a:tabLst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514440" lvl="1" indent="-17136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  <a:tabLst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  <a:tab pos="8229600" algn="l"/>
                <a:tab pos="8915400" algn="l"/>
                <a:tab pos="9601200" algn="l"/>
                <a:tab pos="10287000" algn="l"/>
              </a:tabLst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857160" lvl="2" indent="-17136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  <a:tabLst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  <a:tab pos="8229600" algn="l"/>
                <a:tab pos="8915400" algn="l"/>
                <a:tab pos="9601200" algn="l"/>
                <a:tab pos="10287000" algn="l"/>
              </a:tabLst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200240" lvl="3" indent="-17136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  <a:tabLst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  <a:tab pos="8229600" algn="l"/>
                <a:tab pos="8915400" algn="l"/>
                <a:tab pos="9601200" algn="l"/>
                <a:tab pos="10287000" algn="l"/>
              </a:tabLst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1542960" lvl="4" indent="-17136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  <a:tabLst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  <a:tab pos="8229600" algn="l"/>
                <a:tab pos="8915400" algn="l"/>
                <a:tab pos="9601200" algn="l"/>
                <a:tab pos="10287000" algn="l"/>
              </a:tabLst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1542960" lvl="5" indent="-17136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  <a:tabLst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  <a:tab pos="8229600" algn="l"/>
                <a:tab pos="8915400" algn="l"/>
                <a:tab pos="9601200" algn="l"/>
                <a:tab pos="10287000" algn="l"/>
              </a:tabLst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1542960" lvl="6" indent="-17136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  <a:tabLst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  <a:tab pos="8229600" algn="l"/>
                <a:tab pos="8915400" algn="l"/>
                <a:tab pos="9601200" algn="l"/>
                <a:tab pos="10287000" algn="l"/>
              </a:tabLst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628200" y="6356520"/>
            <a:ext cx="205740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pt-BR" sz="900" b="0" u="none" strike="noStrike">
                <a:solidFill>
                  <a:srgbClr val="898989"/>
                </a:solidFill>
                <a:effectLst/>
                <a:uFillTx/>
                <a:latin typeface="Calibri"/>
              </a:defRPr>
            </a:lvl1pPr>
          </a:lstStyle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900" b="0" u="none" strike="noStrike">
                <a:solidFill>
                  <a:srgbClr val="898989"/>
                </a:solidFill>
                <a:effectLst/>
                <a:uFillTx/>
                <a:latin typeface="Calibri"/>
              </a:rPr>
              <a:t>&lt;date/time&gt;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029040" y="6356520"/>
            <a:ext cx="308592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6457680" y="6356520"/>
            <a:ext cx="205740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pt-BR" sz="900" b="0" u="none" strike="noStrike">
                <a:solidFill>
                  <a:srgbClr val="898989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CE9059E-095A-4BD7-A4E3-E13DF1DC72A4}" type="slidenum">
              <a:rPr lang="pt-BR" sz="900" b="0" u="none" strike="noStrike">
                <a:solidFill>
                  <a:srgbClr val="898989"/>
                </a:solidFill>
                <a:effectLst/>
                <a:uFillTx/>
                <a:latin typeface="Calibri"/>
              </a:rPr>
              <a:t>‹nº›</a:t>
            </a:fld>
            <a:endParaRPr lang="en-US" sz="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186920" y="2276640"/>
            <a:ext cx="7272360" cy="2387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  <a:tab pos="8229600" algn="l"/>
                <a:tab pos="8915400" algn="l"/>
                <a:tab pos="9601200" algn="l"/>
                <a:tab pos="10287000" algn="l"/>
              </a:tabLst>
            </a:pPr>
            <a:r>
              <a:rPr lang="pt-BR" sz="4500" b="1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Como fazer uma apresentação no Google Meet </a:t>
            </a:r>
            <a:endParaRPr lang="en-US" sz="4500" b="0" u="none" strike="noStrike">
              <a:solidFill>
                <a:srgbClr val="000000"/>
              </a:solidFill>
              <a:effectLst/>
              <a:uFillTx/>
              <a:latin typeface="Calibri Ligh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628560" y="2327400"/>
            <a:ext cx="7886880" cy="43513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  <a:spcBef>
                <a:spcPts val="751"/>
              </a:spcBef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  <a:tab pos="8229600" algn="l"/>
                <a:tab pos="8915400" algn="l"/>
                <a:tab pos="9601200" algn="l"/>
                <a:tab pos="10287000" algn="l"/>
              </a:tabLst>
            </a:pPr>
            <a:r>
              <a:rPr lang="pt-BR" sz="21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1 - Abra a seu pôster no Power Point ou no visualizador de PDF. 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90000"/>
              </a:lnSpc>
              <a:spcBef>
                <a:spcPts val="751"/>
              </a:spcBef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  <a:tab pos="8229600" algn="l"/>
                <a:tab pos="8915400" algn="l"/>
                <a:tab pos="9601200" algn="l"/>
                <a:tab pos="10287000" algn="l"/>
              </a:tabLst>
            </a:pPr>
            <a:r>
              <a:rPr lang="pt-BR" sz="21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2- Acesse a videoconferência do Google Meet e clique em “Apresentar agora”: 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2"/>
          <a:srcRect l="21222" t="29331" r="21775" b="27362"/>
          <a:stretch>
            <a:fillRect/>
          </a:stretch>
        </p:blipFill>
        <p:spPr>
          <a:xfrm>
            <a:off x="863640" y="3350160"/>
            <a:ext cx="7416720" cy="31687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rcRect l="15135" t="25394" r="16241" b="18504"/>
          <a:stretch>
            <a:fillRect/>
          </a:stretch>
        </p:blipFill>
        <p:spPr>
          <a:xfrm>
            <a:off x="209520" y="2342160"/>
            <a:ext cx="8928000" cy="41036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539640" y="2616120"/>
            <a:ext cx="7886880" cy="43513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algn="ctr">
              <a:lnSpc>
                <a:spcPct val="90000"/>
              </a:lnSpc>
              <a:spcBef>
                <a:spcPts val="751"/>
              </a:spcBef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  <a:tab pos="8229600" algn="l"/>
                <a:tab pos="8915400" algn="l"/>
                <a:tab pos="9601200" algn="l"/>
                <a:tab pos="10287000" algn="l"/>
              </a:tabLst>
            </a:pPr>
            <a:r>
              <a:rPr lang="pt-BR" sz="21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5 – A sua apresentação já está sendo compartilhada e você poderá iniciar a apresentação. 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algn="ctr">
              <a:lnSpc>
                <a:spcPct val="90000"/>
              </a:lnSpc>
              <a:spcBef>
                <a:spcPts val="751"/>
              </a:spcBef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  <a:tab pos="8229600" algn="l"/>
                <a:tab pos="8915400" algn="l"/>
                <a:tab pos="9601200" algn="l"/>
                <a:tab pos="10287000" algn="l"/>
              </a:tabLst>
            </a:pPr>
            <a:endParaRPr lang="en-US" sz="2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algn="ctr">
              <a:lnSpc>
                <a:spcPct val="90000"/>
              </a:lnSpc>
              <a:spcBef>
                <a:spcPts val="751"/>
              </a:spcBef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  <a:tab pos="8229600" algn="l"/>
                <a:tab pos="8915400" algn="l"/>
                <a:tab pos="9601200" algn="l"/>
                <a:tab pos="10287000" algn="l"/>
              </a:tabLst>
            </a:pPr>
            <a:endParaRPr lang="en-US" sz="2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algn="ctr">
              <a:lnSpc>
                <a:spcPct val="90000"/>
              </a:lnSpc>
              <a:spcBef>
                <a:spcPts val="751"/>
              </a:spcBef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  <a:tab pos="8229600" algn="l"/>
                <a:tab pos="8915400" algn="l"/>
                <a:tab pos="9601200" algn="l"/>
                <a:tab pos="10287000" algn="l"/>
              </a:tabLst>
            </a:pPr>
            <a:endParaRPr lang="en-US" sz="2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algn="ctr">
              <a:lnSpc>
                <a:spcPct val="90000"/>
              </a:lnSpc>
              <a:spcBef>
                <a:spcPts val="751"/>
              </a:spcBef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  <a:tab pos="8229600" algn="l"/>
                <a:tab pos="8915400" algn="l"/>
                <a:tab pos="9601200" algn="l"/>
                <a:tab pos="10287000" algn="l"/>
              </a:tabLst>
            </a:pPr>
            <a:r>
              <a:rPr lang="pt-BR" sz="21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Obs.: A apresentação de Pôster terá, no máximo, 05 min, havendo, ao final desse, um espaço de 05 minutos para questionamento pelos avaliadores. 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628560" y="2236680"/>
            <a:ext cx="7886880" cy="43513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  <a:spcBef>
                <a:spcPts val="751"/>
              </a:spcBef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  <a:tab pos="8229600" algn="l"/>
                <a:tab pos="8915400" algn="l"/>
                <a:tab pos="9601200" algn="l"/>
                <a:tab pos="10287000" algn="l"/>
              </a:tabLst>
            </a:pPr>
            <a:r>
              <a:rPr lang="pt-BR" sz="21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6 – Para encerrar a apresentação, é necessário parar o compartilhamento. Para isso, volte ao Google Meet e clique em “Parar apresentação”. 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2"/>
          <a:srcRect l="16241" t="30315" r="17902" b="22441"/>
          <a:stretch>
            <a:fillRect/>
          </a:stretch>
        </p:blipFill>
        <p:spPr>
          <a:xfrm>
            <a:off x="395280" y="2985120"/>
            <a:ext cx="8569440" cy="3456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/>
          <p:cNvSpPr txBox="1"/>
          <p:nvPr/>
        </p:nvSpPr>
        <p:spPr>
          <a:xfrm>
            <a:off x="628560" y="2236680"/>
            <a:ext cx="7886880" cy="43513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algn="ctr">
              <a:lnSpc>
                <a:spcPct val="90000"/>
              </a:lnSpc>
              <a:spcBef>
                <a:spcPts val="751"/>
              </a:spcBef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  <a:tab pos="8229600" algn="l"/>
                <a:tab pos="8915400" algn="l"/>
                <a:tab pos="9601200" algn="l"/>
                <a:tab pos="10287000" algn="l"/>
              </a:tabLst>
            </a:pPr>
            <a:endParaRPr lang="en-US" sz="2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algn="ctr">
              <a:lnSpc>
                <a:spcPct val="90000"/>
              </a:lnSpc>
              <a:spcBef>
                <a:spcPts val="751"/>
              </a:spcBef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  <a:tab pos="8229600" algn="l"/>
                <a:tab pos="8915400" algn="l"/>
                <a:tab pos="9601200" algn="l"/>
                <a:tab pos="10287000" algn="l"/>
              </a:tabLst>
            </a:pPr>
            <a:endParaRPr lang="en-US" sz="2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algn="ctr">
              <a:lnSpc>
                <a:spcPct val="90000"/>
              </a:lnSpc>
              <a:spcBef>
                <a:spcPts val="751"/>
              </a:spcBef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  <a:tab pos="8229600" algn="l"/>
                <a:tab pos="8915400" algn="l"/>
                <a:tab pos="9601200" algn="l"/>
                <a:tab pos="10287000" algn="l"/>
              </a:tabLst>
            </a:pPr>
            <a:endParaRPr lang="en-US" sz="2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algn="ctr">
              <a:lnSpc>
                <a:spcPct val="90000"/>
              </a:lnSpc>
              <a:spcBef>
                <a:spcPts val="751"/>
              </a:spcBef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  <a:tab pos="8229600" algn="l"/>
                <a:tab pos="8915400" algn="l"/>
                <a:tab pos="9601200" algn="l"/>
                <a:tab pos="10287000" algn="l"/>
              </a:tabLst>
            </a:pPr>
            <a:r>
              <a:rPr lang="pt-B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Em caso de dúvidas, entrar em com contato pelo 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algn="ctr">
              <a:lnSpc>
                <a:spcPct val="90000"/>
              </a:lnSpc>
              <a:spcBef>
                <a:spcPts val="751"/>
              </a:spcBef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  <a:tab pos="8229600" algn="l"/>
                <a:tab pos="8915400" algn="l"/>
                <a:tab pos="9601200" algn="l"/>
                <a:tab pos="10287000" algn="l"/>
              </a:tabLst>
            </a:pPr>
            <a:r>
              <a:rPr lang="pt-B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e-mail: pesquisa@unicruz.edu.br 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algn="ctr">
              <a:lnSpc>
                <a:spcPct val="90000"/>
              </a:lnSpc>
              <a:spcBef>
                <a:spcPts val="751"/>
              </a:spcBef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  <a:tab pos="8229600" algn="l"/>
                <a:tab pos="8915400" algn="l"/>
                <a:tab pos="9601200" algn="l"/>
                <a:tab pos="10287000" algn="l"/>
              </a:tabLst>
            </a:pPr>
            <a:r>
              <a:rPr lang="pt-B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Telefones: 55 3321-1606 | 3321-1545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</TotalTime>
  <Words>128</Words>
  <Application>Microsoft Office PowerPoint</Application>
  <PresentationFormat>Apresentação na tela (4:3)</PresentationFormat>
  <Paragraphs>15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DejaVu Sans</vt:lpstr>
      <vt:lpstr>Office</vt:lpstr>
      <vt:lpstr>Como fazer uma apresentação no Google Meet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Como fazer uma apresentação no Google Meet </dc:title>
  <dc:creator>ELIANE NUNES DA LUZ</dc:creator>
  <cp:lastModifiedBy>ELIANE NUNES DA LUZ</cp:lastModifiedBy>
  <cp:revision>1</cp:revision>
  <dcterms:modified xsi:type="dcterms:W3CDTF">2026-08-14T00:02:23Z</dcterms:modified>
</cp:coreProperties>
</file>

<file path=docProps/core0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2017-03-31T11:48:01Z</dcterms:created>
  <dc:creator>maicampos</dc:creator>
  <dc:description/>
  <dc:language>en-US</dc:language>
  <cp:lastModifiedBy>NAICAN COSTA ESCOBAR</cp:lastModifiedBy>
  <dcterms:modified xsi:type="dcterms:W3CDTF">2026-08-12T23:25:09Z</dcterms:modified>
  <cp:revision>19</cp:revision>
  <dc:subject/>
  <dc:title>Apresentação do PowerPoint</dc:title>
</cp:coreProperties>
</file>