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32404050" cy="36004500"/>
  <p:notesSz cx="6858000" cy="9144000"/>
  <p:defaultTextStyle>
    <a:defPPr>
      <a:defRPr lang="pt-BR"/>
    </a:defPPr>
    <a:lvl1pPr algn="l" defTabSz="3908425" rtl="0" eaLnBrk="0" fontAlgn="base" hangingPunct="0">
      <a:spcBef>
        <a:spcPct val="0"/>
      </a:spcBef>
      <a:spcAft>
        <a:spcPct val="0"/>
      </a:spcAft>
      <a:defRPr sz="77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1954213" indent="-1374775" algn="l" defTabSz="3908425" rtl="0" eaLnBrk="0" fontAlgn="base" hangingPunct="0">
      <a:spcBef>
        <a:spcPct val="0"/>
      </a:spcBef>
      <a:spcAft>
        <a:spcPct val="0"/>
      </a:spcAft>
      <a:defRPr sz="77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3908425" indent="-2749550" algn="l" defTabSz="3908425" rtl="0" eaLnBrk="0" fontAlgn="base" hangingPunct="0">
      <a:spcBef>
        <a:spcPct val="0"/>
      </a:spcBef>
      <a:spcAft>
        <a:spcPct val="0"/>
      </a:spcAft>
      <a:defRPr sz="77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5862638" indent="-4125913" algn="l" defTabSz="3908425" rtl="0" eaLnBrk="0" fontAlgn="base" hangingPunct="0">
      <a:spcBef>
        <a:spcPct val="0"/>
      </a:spcBef>
      <a:spcAft>
        <a:spcPct val="0"/>
      </a:spcAft>
      <a:defRPr sz="77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7816850" indent="-5500688" algn="l" defTabSz="3908425" rtl="0" eaLnBrk="0" fontAlgn="base" hangingPunct="0">
      <a:spcBef>
        <a:spcPct val="0"/>
      </a:spcBef>
      <a:spcAft>
        <a:spcPct val="0"/>
      </a:spcAft>
      <a:defRPr sz="77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77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77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77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77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4" d="100"/>
          <a:sy n="14" d="100"/>
        </p:scale>
        <p:origin x="2370" y="114"/>
      </p:cViewPr>
      <p:guideLst>
        <p:guide orient="horz" pos="11340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5" y="11184735"/>
            <a:ext cx="27543443" cy="7717631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0402551"/>
            <a:ext cx="2268283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544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08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863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17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772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726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680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635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F8CAB-05FF-4693-B03F-997DB8AFCAF7}" type="datetimeFigureOut">
              <a:rPr lang="pt-BR"/>
              <a:pPr>
                <a:defRPr/>
              </a:pPr>
              <a:t>18/07/2023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D3C92-D6EB-4326-B3B9-44CCBBF8865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93183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704B9-EDC5-4988-9AAD-A8D87BAB10B7}" type="datetimeFigureOut">
              <a:rPr lang="pt-BR"/>
              <a:pPr>
                <a:defRPr/>
              </a:pPr>
              <a:t>18/07/2023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36E7E-1827-4B1D-BF07-3AB8C6E7208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7187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441852"/>
            <a:ext cx="7290912" cy="3072050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441852"/>
            <a:ext cx="21332667" cy="3072050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48ED1-D227-4C09-B8E2-47BE366F95A9}" type="datetimeFigureOut">
              <a:rPr lang="pt-BR"/>
              <a:pPr>
                <a:defRPr/>
              </a:pPr>
              <a:t>18/07/2023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D9DFC-E643-449D-B610-7733BAA62C9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73430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86A4E-9A53-491D-992D-78646FD7429A}" type="datetimeFigureOut">
              <a:rPr lang="pt-BR"/>
              <a:pPr>
                <a:defRPr/>
              </a:pPr>
              <a:t>18/07/2023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66E6C-1A89-4868-B5E0-EAC58BEC322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73553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7" y="23136228"/>
            <a:ext cx="27543443" cy="7150893"/>
          </a:xfrm>
        </p:spPr>
        <p:txBody>
          <a:bodyPr anchor="t"/>
          <a:lstStyle>
            <a:lvl1pPr algn="l">
              <a:defRPr sz="171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7" y="15260246"/>
            <a:ext cx="27543443" cy="7875982"/>
          </a:xfrm>
        </p:spPr>
        <p:txBody>
          <a:bodyPr anchor="b"/>
          <a:lstStyle>
            <a:lvl1pPr marL="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1pPr>
            <a:lvl2pPr marL="1954427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2pPr>
            <a:lvl3pPr marL="3908854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3pPr>
            <a:lvl4pPr marL="5863281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7817709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9772136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1726563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368099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5635417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6BFDE-DC93-494A-B378-5A362FFF5723}" type="datetimeFigureOut">
              <a:rPr lang="pt-BR"/>
              <a:pPr>
                <a:defRPr/>
              </a:pPr>
              <a:t>18/07/2023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674FC-6245-4D92-9880-AFA9A535DE9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59362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3" y="8401053"/>
            <a:ext cx="14311790" cy="23761306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8401053"/>
            <a:ext cx="14311790" cy="23761306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3F0C0-5ADA-4FEC-A2C3-B17AC9305A03}" type="datetimeFigureOut">
              <a:rPr lang="pt-BR"/>
              <a:pPr>
                <a:defRPr/>
              </a:pPr>
              <a:t>18/07/2023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8DAAD-EB35-4E97-B0DC-38A5AD984D7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87779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059344"/>
            <a:ext cx="14317416" cy="3358750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427" indent="0">
              <a:buNone/>
              <a:defRPr sz="8600" b="1"/>
            </a:lvl2pPr>
            <a:lvl3pPr marL="3908854" indent="0">
              <a:buNone/>
              <a:defRPr sz="7700" b="1"/>
            </a:lvl3pPr>
            <a:lvl4pPr marL="5863281" indent="0">
              <a:buNone/>
              <a:defRPr sz="6800" b="1"/>
            </a:lvl4pPr>
            <a:lvl5pPr marL="7817709" indent="0">
              <a:buNone/>
              <a:defRPr sz="6800" b="1"/>
            </a:lvl5pPr>
            <a:lvl6pPr marL="9772136" indent="0">
              <a:buNone/>
              <a:defRPr sz="6800" b="1"/>
            </a:lvl6pPr>
            <a:lvl7pPr marL="11726563" indent="0">
              <a:buNone/>
              <a:defRPr sz="6800" b="1"/>
            </a:lvl7pPr>
            <a:lvl8pPr marL="13680990" indent="0">
              <a:buNone/>
              <a:defRPr sz="6800" b="1"/>
            </a:lvl8pPr>
            <a:lvl9pPr marL="15635417" indent="0">
              <a:buNone/>
              <a:defRPr sz="6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1418093"/>
            <a:ext cx="14317416" cy="20744262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10" y="8059344"/>
            <a:ext cx="14323040" cy="3358750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427" indent="0">
              <a:buNone/>
              <a:defRPr sz="8600" b="1"/>
            </a:lvl2pPr>
            <a:lvl3pPr marL="3908854" indent="0">
              <a:buNone/>
              <a:defRPr sz="7700" b="1"/>
            </a:lvl3pPr>
            <a:lvl4pPr marL="5863281" indent="0">
              <a:buNone/>
              <a:defRPr sz="6800" b="1"/>
            </a:lvl4pPr>
            <a:lvl5pPr marL="7817709" indent="0">
              <a:buNone/>
              <a:defRPr sz="6800" b="1"/>
            </a:lvl5pPr>
            <a:lvl6pPr marL="9772136" indent="0">
              <a:buNone/>
              <a:defRPr sz="6800" b="1"/>
            </a:lvl6pPr>
            <a:lvl7pPr marL="11726563" indent="0">
              <a:buNone/>
              <a:defRPr sz="6800" b="1"/>
            </a:lvl7pPr>
            <a:lvl8pPr marL="13680990" indent="0">
              <a:buNone/>
              <a:defRPr sz="6800" b="1"/>
            </a:lvl8pPr>
            <a:lvl9pPr marL="15635417" indent="0">
              <a:buNone/>
              <a:defRPr sz="6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10" y="11418093"/>
            <a:ext cx="14323040" cy="20744262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4FA5-3B91-4AFD-8154-1FBFB54217D2}" type="datetimeFigureOut">
              <a:rPr lang="pt-BR"/>
              <a:pPr>
                <a:defRPr/>
              </a:pPr>
              <a:t>18/07/2023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FEC0A-AB2E-4E41-AA85-25088FA0D27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75750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0E7FE-A2A7-4FAC-840B-2A4949B109E0}" type="datetimeFigureOut">
              <a:rPr lang="pt-BR"/>
              <a:pPr>
                <a:defRPr/>
              </a:pPr>
              <a:t>18/07/2023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B9486-1109-4A16-95A8-E70EE4C0707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69988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689D5-AB50-47C9-9E79-0D402F8E696D}" type="datetimeFigureOut">
              <a:rPr lang="pt-BR"/>
              <a:pPr>
                <a:defRPr/>
              </a:pPr>
              <a:t>18/07/2023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963B6-13FD-4510-AA5E-E3D1A0AFAF9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41012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5" y="1433512"/>
            <a:ext cx="10660709" cy="6100762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5" y="1433516"/>
            <a:ext cx="18114764" cy="30728843"/>
          </a:xfrm>
        </p:spPr>
        <p:txBody>
          <a:bodyPr/>
          <a:lstStyle>
            <a:lvl1pPr>
              <a:defRPr sz="13700"/>
            </a:lvl1pPr>
            <a:lvl2pPr>
              <a:defRPr sz="12000"/>
            </a:lvl2pPr>
            <a:lvl3pPr>
              <a:defRPr sz="103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5" y="7534278"/>
            <a:ext cx="10660709" cy="24628081"/>
          </a:xfrm>
        </p:spPr>
        <p:txBody>
          <a:bodyPr/>
          <a:lstStyle>
            <a:lvl1pPr marL="0" indent="0">
              <a:buNone/>
              <a:defRPr sz="6000"/>
            </a:lvl1pPr>
            <a:lvl2pPr marL="1954427" indent="0">
              <a:buNone/>
              <a:defRPr sz="5200"/>
            </a:lvl2pPr>
            <a:lvl3pPr marL="3908854" indent="0">
              <a:buNone/>
              <a:defRPr sz="4300"/>
            </a:lvl3pPr>
            <a:lvl4pPr marL="5863281" indent="0">
              <a:buNone/>
              <a:defRPr sz="3800"/>
            </a:lvl4pPr>
            <a:lvl5pPr marL="7817709" indent="0">
              <a:buNone/>
              <a:defRPr sz="3800"/>
            </a:lvl5pPr>
            <a:lvl6pPr marL="9772136" indent="0">
              <a:buNone/>
              <a:defRPr sz="3800"/>
            </a:lvl6pPr>
            <a:lvl7pPr marL="11726563" indent="0">
              <a:buNone/>
              <a:defRPr sz="3800"/>
            </a:lvl7pPr>
            <a:lvl8pPr marL="13680990" indent="0">
              <a:buNone/>
              <a:defRPr sz="3800"/>
            </a:lvl8pPr>
            <a:lvl9pPr marL="15635417" indent="0">
              <a:buNone/>
              <a:defRPr sz="38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D7330-B5F0-41B5-8079-34840BC9D045}" type="datetimeFigureOut">
              <a:rPr lang="pt-BR"/>
              <a:pPr>
                <a:defRPr/>
              </a:pPr>
              <a:t>18/07/2023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367D0-72CE-4B34-A95F-AE1F0A9F85D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75142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0" y="25203151"/>
            <a:ext cx="19442430" cy="2975374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0" y="3217069"/>
            <a:ext cx="19442430" cy="21602700"/>
          </a:xfrm>
        </p:spPr>
        <p:txBody>
          <a:bodyPr rtlCol="0">
            <a:normAutofit/>
          </a:bodyPr>
          <a:lstStyle>
            <a:lvl1pPr marL="0" indent="0">
              <a:buNone/>
              <a:defRPr sz="13700"/>
            </a:lvl1pPr>
            <a:lvl2pPr marL="1954427" indent="0">
              <a:buNone/>
              <a:defRPr sz="12000"/>
            </a:lvl2pPr>
            <a:lvl3pPr marL="3908854" indent="0">
              <a:buNone/>
              <a:defRPr sz="10300"/>
            </a:lvl3pPr>
            <a:lvl4pPr marL="5863281" indent="0">
              <a:buNone/>
              <a:defRPr sz="8600"/>
            </a:lvl4pPr>
            <a:lvl5pPr marL="7817709" indent="0">
              <a:buNone/>
              <a:defRPr sz="8600"/>
            </a:lvl5pPr>
            <a:lvl6pPr marL="9772136" indent="0">
              <a:buNone/>
              <a:defRPr sz="8600"/>
            </a:lvl6pPr>
            <a:lvl7pPr marL="11726563" indent="0">
              <a:buNone/>
              <a:defRPr sz="8600"/>
            </a:lvl7pPr>
            <a:lvl8pPr marL="13680990" indent="0">
              <a:buNone/>
              <a:defRPr sz="8600"/>
            </a:lvl8pPr>
            <a:lvl9pPr marL="15635417" indent="0">
              <a:buNone/>
              <a:defRPr sz="86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0" y="28178525"/>
            <a:ext cx="19442430" cy="4225526"/>
          </a:xfrm>
        </p:spPr>
        <p:txBody>
          <a:bodyPr/>
          <a:lstStyle>
            <a:lvl1pPr marL="0" indent="0">
              <a:buNone/>
              <a:defRPr sz="6000"/>
            </a:lvl1pPr>
            <a:lvl2pPr marL="1954427" indent="0">
              <a:buNone/>
              <a:defRPr sz="5200"/>
            </a:lvl2pPr>
            <a:lvl3pPr marL="3908854" indent="0">
              <a:buNone/>
              <a:defRPr sz="4300"/>
            </a:lvl3pPr>
            <a:lvl4pPr marL="5863281" indent="0">
              <a:buNone/>
              <a:defRPr sz="3800"/>
            </a:lvl4pPr>
            <a:lvl5pPr marL="7817709" indent="0">
              <a:buNone/>
              <a:defRPr sz="3800"/>
            </a:lvl5pPr>
            <a:lvl6pPr marL="9772136" indent="0">
              <a:buNone/>
              <a:defRPr sz="3800"/>
            </a:lvl6pPr>
            <a:lvl7pPr marL="11726563" indent="0">
              <a:buNone/>
              <a:defRPr sz="3800"/>
            </a:lvl7pPr>
            <a:lvl8pPr marL="13680990" indent="0">
              <a:buNone/>
              <a:defRPr sz="3800"/>
            </a:lvl8pPr>
            <a:lvl9pPr marL="15635417" indent="0">
              <a:buNone/>
              <a:defRPr sz="38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47C9A-163E-4ABE-95B2-7D3B64897178}" type="datetimeFigureOut">
              <a:rPr lang="pt-BR"/>
              <a:pPr>
                <a:defRPr/>
              </a:pPr>
              <a:t>18/07/2023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A6303-A7E9-406B-BDD7-709726A4BAA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51267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1619250" y="1441450"/>
            <a:ext cx="29165550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90885" tIns="195443" rIns="390885" bIns="1954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1619250" y="8401050"/>
            <a:ext cx="29165550" cy="2376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90885" tIns="195443" rIns="390885" bIns="1954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19250" y="33370838"/>
            <a:ext cx="7562850" cy="1917700"/>
          </a:xfrm>
          <a:prstGeom prst="rect">
            <a:avLst/>
          </a:prstGeom>
        </p:spPr>
        <p:txBody>
          <a:bodyPr vert="horz" lIns="390885" tIns="195443" rIns="390885" bIns="195443" rtlCol="0" anchor="ctr"/>
          <a:lstStyle>
            <a:lvl1pPr algn="l" defTabSz="3908854" eaLnBrk="1" fontAlgn="auto" hangingPunct="1">
              <a:spcBef>
                <a:spcPts val="0"/>
              </a:spcBef>
              <a:spcAft>
                <a:spcPts val="0"/>
              </a:spcAft>
              <a:defRPr sz="5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61BCF8-0785-4F4C-ACDF-A3DFF9A68CE4}" type="datetimeFigureOut">
              <a:rPr lang="pt-BR"/>
              <a:pPr>
                <a:defRPr/>
              </a:pPr>
              <a:t>18/07/2023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225" y="33370838"/>
            <a:ext cx="10263188" cy="1917700"/>
          </a:xfrm>
          <a:prstGeom prst="rect">
            <a:avLst/>
          </a:prstGeom>
        </p:spPr>
        <p:txBody>
          <a:bodyPr vert="horz" lIns="390885" tIns="195443" rIns="390885" bIns="195443" rtlCol="0" anchor="ctr"/>
          <a:lstStyle>
            <a:lvl1pPr algn="ctr" defTabSz="3908854" eaLnBrk="1" fontAlgn="auto" hangingPunct="1">
              <a:spcBef>
                <a:spcPts val="0"/>
              </a:spcBef>
              <a:spcAft>
                <a:spcPts val="0"/>
              </a:spcAft>
              <a:defRPr sz="5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1950" y="33370838"/>
            <a:ext cx="7562850" cy="1917700"/>
          </a:xfrm>
          <a:prstGeom prst="rect">
            <a:avLst/>
          </a:prstGeom>
        </p:spPr>
        <p:txBody>
          <a:bodyPr vert="horz" wrap="square" lIns="390885" tIns="195443" rIns="390885" bIns="19544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765DAB0-6CD6-4A5F-B405-B55F2A7B916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08425" rtl="0" eaLnBrk="0" fontAlgn="base" hangingPunct="0">
        <a:spcBef>
          <a:spcPct val="0"/>
        </a:spcBef>
        <a:spcAft>
          <a:spcPct val="0"/>
        </a:spcAft>
        <a:defRPr sz="18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908425" rtl="0" eaLnBrk="0" fontAlgn="base" hangingPunct="0">
        <a:spcBef>
          <a:spcPct val="0"/>
        </a:spcBef>
        <a:spcAft>
          <a:spcPct val="0"/>
        </a:spcAft>
        <a:defRPr sz="18900">
          <a:solidFill>
            <a:schemeClr val="tx1"/>
          </a:solidFill>
          <a:latin typeface="Calibri" pitchFamily="34" charset="0"/>
        </a:defRPr>
      </a:lvl2pPr>
      <a:lvl3pPr algn="ctr" defTabSz="3908425" rtl="0" eaLnBrk="0" fontAlgn="base" hangingPunct="0">
        <a:spcBef>
          <a:spcPct val="0"/>
        </a:spcBef>
        <a:spcAft>
          <a:spcPct val="0"/>
        </a:spcAft>
        <a:defRPr sz="18900">
          <a:solidFill>
            <a:schemeClr val="tx1"/>
          </a:solidFill>
          <a:latin typeface="Calibri" pitchFamily="34" charset="0"/>
        </a:defRPr>
      </a:lvl3pPr>
      <a:lvl4pPr algn="ctr" defTabSz="3908425" rtl="0" eaLnBrk="0" fontAlgn="base" hangingPunct="0">
        <a:spcBef>
          <a:spcPct val="0"/>
        </a:spcBef>
        <a:spcAft>
          <a:spcPct val="0"/>
        </a:spcAft>
        <a:defRPr sz="18900">
          <a:solidFill>
            <a:schemeClr val="tx1"/>
          </a:solidFill>
          <a:latin typeface="Calibri" pitchFamily="34" charset="0"/>
        </a:defRPr>
      </a:lvl4pPr>
      <a:lvl5pPr algn="ctr" defTabSz="3908425" rtl="0" eaLnBrk="0" fontAlgn="base" hangingPunct="0">
        <a:spcBef>
          <a:spcPct val="0"/>
        </a:spcBef>
        <a:spcAft>
          <a:spcPct val="0"/>
        </a:spcAft>
        <a:defRPr sz="18900">
          <a:solidFill>
            <a:schemeClr val="tx1"/>
          </a:solidFill>
          <a:latin typeface="Calibri" pitchFamily="34" charset="0"/>
        </a:defRPr>
      </a:lvl5pPr>
      <a:lvl6pPr marL="579090" algn="ctr" defTabSz="3908854" rtl="0" fontAlgn="base">
        <a:spcBef>
          <a:spcPct val="0"/>
        </a:spcBef>
        <a:spcAft>
          <a:spcPct val="0"/>
        </a:spcAft>
        <a:defRPr sz="18900">
          <a:solidFill>
            <a:schemeClr val="tx1"/>
          </a:solidFill>
          <a:latin typeface="Calibri" pitchFamily="34" charset="0"/>
        </a:defRPr>
      </a:lvl6pPr>
      <a:lvl7pPr marL="1158179" algn="ctr" defTabSz="3908854" rtl="0" fontAlgn="base">
        <a:spcBef>
          <a:spcPct val="0"/>
        </a:spcBef>
        <a:spcAft>
          <a:spcPct val="0"/>
        </a:spcAft>
        <a:defRPr sz="18900">
          <a:solidFill>
            <a:schemeClr val="tx1"/>
          </a:solidFill>
          <a:latin typeface="Calibri" pitchFamily="34" charset="0"/>
        </a:defRPr>
      </a:lvl7pPr>
      <a:lvl8pPr marL="1737269" algn="ctr" defTabSz="3908854" rtl="0" fontAlgn="base">
        <a:spcBef>
          <a:spcPct val="0"/>
        </a:spcBef>
        <a:spcAft>
          <a:spcPct val="0"/>
        </a:spcAft>
        <a:defRPr sz="18900">
          <a:solidFill>
            <a:schemeClr val="tx1"/>
          </a:solidFill>
          <a:latin typeface="Calibri" pitchFamily="34" charset="0"/>
        </a:defRPr>
      </a:lvl8pPr>
      <a:lvl9pPr marL="2316358" algn="ctr" defTabSz="3908854" rtl="0" fontAlgn="base">
        <a:spcBef>
          <a:spcPct val="0"/>
        </a:spcBef>
        <a:spcAft>
          <a:spcPct val="0"/>
        </a:spcAft>
        <a:defRPr sz="18900">
          <a:solidFill>
            <a:schemeClr val="tx1"/>
          </a:solidFill>
          <a:latin typeface="Calibri" pitchFamily="34" charset="0"/>
        </a:defRPr>
      </a:lvl9pPr>
    </p:titleStyle>
    <p:bodyStyle>
      <a:lvl1pPr marL="1465263" indent="-1465263" algn="l" defTabSz="39084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3700" kern="1200">
          <a:solidFill>
            <a:schemeClr val="tx1"/>
          </a:solidFill>
          <a:latin typeface="+mn-lt"/>
          <a:ea typeface="+mn-ea"/>
          <a:cs typeface="+mn-cs"/>
        </a:defRPr>
      </a:lvl1pPr>
      <a:lvl2pPr marL="3173413" indent="-1219200" algn="l" defTabSz="39084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0" kern="1200">
          <a:solidFill>
            <a:schemeClr val="tx1"/>
          </a:solidFill>
          <a:latin typeface="+mn-lt"/>
          <a:ea typeface="+mn-ea"/>
          <a:cs typeface="+mn-cs"/>
        </a:defRPr>
      </a:lvl2pPr>
      <a:lvl3pPr marL="4884738" indent="-976313" algn="l" defTabSz="39084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3pPr>
      <a:lvl4pPr marL="6838950" indent="-976313" algn="l" defTabSz="39084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94750" indent="-976313" algn="l" defTabSz="39084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49349" indent="-977214" algn="l" defTabSz="3908854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03776" indent="-977214" algn="l" defTabSz="3908854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658203" indent="-977214" algn="l" defTabSz="3908854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12631" indent="-977214" algn="l" defTabSz="3908854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908854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954427" algn="l" defTabSz="3908854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908854" algn="l" defTabSz="3908854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863281" algn="l" defTabSz="3908854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17709" algn="l" defTabSz="3908854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772136" algn="l" defTabSz="3908854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726563" algn="l" defTabSz="3908854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680990" algn="l" defTabSz="3908854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5635417" algn="l" defTabSz="3908854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" y="-20656"/>
            <a:ext cx="32404049" cy="35971219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15900" y="8569325"/>
            <a:ext cx="31972250" cy="61801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15818" tIns="57909" rIns="115818" bIns="57909">
            <a:spAutoFit/>
          </a:bodyPr>
          <a:lstStyle/>
          <a:p>
            <a:pPr algn="ctr" defTabSz="3908854">
              <a:defRPr/>
            </a:pPr>
            <a:endParaRPr lang="pt-BR" sz="6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3908854">
              <a:defRPr/>
            </a:pPr>
            <a:r>
              <a:rPr lang="pt-BR" sz="6800" b="1" dirty="0">
                <a:latin typeface="Times New Roman" pitchFamily="18" charset="0"/>
                <a:cs typeface="Times New Roman" pitchFamily="18" charset="0"/>
              </a:rPr>
              <a:t>TITULO</a:t>
            </a:r>
          </a:p>
          <a:p>
            <a:pPr algn="ctr" defTabSz="3908854">
              <a:defRPr/>
            </a:pPr>
            <a:endParaRPr lang="pt-BR" sz="6100" b="1" dirty="0">
              <a:latin typeface="Times New Roman" pitchFamily="18" charset="0"/>
              <a:cs typeface="Times New Roman" pitchFamily="18" charset="0"/>
            </a:endParaRPr>
          </a:p>
          <a:p>
            <a:pPr algn="ctr" defTabSz="3908854">
              <a:defRPr/>
            </a:pPr>
            <a:r>
              <a:rPr lang="pt-BR" sz="5100" dirty="0">
                <a:latin typeface="Times New Roman" pitchFamily="18" charset="0"/>
                <a:cs typeface="Times New Roman" pitchFamily="18" charset="0"/>
              </a:rPr>
              <a:t>Nome do Autor e Sobrenome</a:t>
            </a:r>
          </a:p>
          <a:p>
            <a:pPr algn="ctr" defTabSz="3908854">
              <a:defRPr/>
            </a:pPr>
            <a:endParaRPr lang="pt-BR" sz="5100" u="sng" dirty="0">
              <a:latin typeface="Times New Roman" pitchFamily="18" charset="0"/>
              <a:cs typeface="Times New Roman" pitchFamily="18" charset="0"/>
            </a:endParaRPr>
          </a:p>
          <a:p>
            <a:pPr algn="ctr" defTabSz="3908854">
              <a:defRPr/>
            </a:pPr>
            <a:r>
              <a:rPr lang="pt-BR" sz="5100" dirty="0">
                <a:latin typeface="Times New Roman" pitchFamily="18" charset="0"/>
                <a:cs typeface="Times New Roman" pitchFamily="18" charset="0"/>
              </a:rPr>
              <a:t>Instituição de Ensino dos Autores</a:t>
            </a:r>
          </a:p>
          <a:p>
            <a:pPr algn="ctr" defTabSz="3908854">
              <a:defRPr/>
            </a:pPr>
            <a:endParaRPr lang="pt-BR" sz="5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55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11</Words>
  <Application>Microsoft Office PowerPoint</Application>
  <PresentationFormat>Personalizar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do Office</vt:lpstr>
      <vt:lpstr>Apresentação do PowerPoint</vt:lpstr>
    </vt:vector>
  </TitlesOfParts>
  <Company>UNISINOS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Leo Natan Paschaol</dc:creator>
  <cp:lastModifiedBy>VALESKA MARTINS DA SILVA</cp:lastModifiedBy>
  <cp:revision>37</cp:revision>
  <dcterms:created xsi:type="dcterms:W3CDTF">2015-03-17T15:05:35Z</dcterms:created>
  <dcterms:modified xsi:type="dcterms:W3CDTF">2023-07-18T17:19:49Z</dcterms:modified>
</cp:coreProperties>
</file>