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215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08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948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3287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937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562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609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392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162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492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53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98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34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8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7587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1874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61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40AA1E-0FBD-4EA8-B9EB-42C85AA83249}" type="datetimeFigureOut">
              <a:rPr lang="pt-BR" smtClean="0"/>
              <a:pPr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4278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452" y="195943"/>
            <a:ext cx="9732419" cy="2201606"/>
          </a:xfrm>
        </p:spPr>
        <p:txBody>
          <a:bodyPr/>
          <a:lstStyle/>
          <a:p>
            <a:pPr algn="ctr"/>
            <a:r>
              <a:rPr lang="pt-BR" sz="3600" b="1" dirty="0" smtClean="0">
                <a:latin typeface="Century" panose="02040604050505020304" pitchFamily="18" charset="0"/>
              </a:rPr>
              <a:t>XVIII </a:t>
            </a:r>
            <a:r>
              <a:rPr lang="pt-BR" sz="3600" b="1" dirty="0">
                <a:latin typeface="Century" panose="02040604050505020304" pitchFamily="18" charset="0"/>
              </a:rPr>
              <a:t>SEMINÁRIO INTERNO</a:t>
            </a:r>
            <a:br>
              <a:rPr lang="pt-BR" sz="3600" b="1" dirty="0">
                <a:latin typeface="Century" panose="02040604050505020304" pitchFamily="18" charset="0"/>
              </a:rPr>
            </a:br>
            <a:r>
              <a:rPr lang="pt-BR" sz="3600" b="1" dirty="0">
                <a:latin typeface="Century" panose="02040604050505020304" pitchFamily="18" charset="0"/>
              </a:rPr>
              <a:t>DE PESQUISA DO CENTRO</a:t>
            </a:r>
            <a:br>
              <a:rPr lang="pt-BR" sz="3600" b="1" dirty="0">
                <a:latin typeface="Century" panose="02040604050505020304" pitchFamily="18" charset="0"/>
              </a:rPr>
            </a:br>
            <a:r>
              <a:rPr lang="pt-BR" sz="3600" b="1" dirty="0">
                <a:latin typeface="Century" panose="02040604050505020304" pitchFamily="18" charset="0"/>
              </a:rPr>
              <a:t>DE CIÊNCIAS DA </a:t>
            </a:r>
            <a:r>
              <a:rPr lang="pt-BR" sz="3600" b="1" dirty="0" smtClean="0">
                <a:latin typeface="Century" panose="02040604050505020304" pitchFamily="18" charset="0"/>
              </a:rPr>
              <a:t>SAÚDE E AGRÁRIAS 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85" y="2550407"/>
            <a:ext cx="3673820" cy="25533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1001" y="5226784"/>
            <a:ext cx="10079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Cruz Alta, </a:t>
            </a:r>
            <a:r>
              <a:rPr lang="pt-BR" sz="2000" b="1" dirty="0" smtClean="0">
                <a:latin typeface="+mj-lt"/>
              </a:rPr>
              <a:t>27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b="1" dirty="0" smtClean="0">
                <a:latin typeface="+mj-lt"/>
              </a:rPr>
              <a:t>de </a:t>
            </a:r>
            <a:r>
              <a:rPr lang="pt-BR" sz="2000" b="1" dirty="0" smtClean="0">
                <a:latin typeface="+mj-lt"/>
              </a:rPr>
              <a:t>junho </a:t>
            </a:r>
            <a:r>
              <a:rPr lang="pt-BR" sz="2000" b="1" dirty="0" smtClean="0">
                <a:latin typeface="+mj-lt"/>
              </a:rPr>
              <a:t>de </a:t>
            </a:r>
            <a:r>
              <a:rPr lang="pt-BR" sz="2000" b="1" dirty="0" smtClean="0">
                <a:latin typeface="+mj-lt"/>
              </a:rPr>
              <a:t>2017.</a:t>
            </a:r>
            <a:endParaRPr lang="pt-BR" sz="2000" b="1" dirty="0" smtClean="0">
              <a:latin typeface="+mj-lt"/>
            </a:endParaRPr>
          </a:p>
          <a:p>
            <a:pPr algn="ctr"/>
            <a:endParaRPr lang="pt-BR" sz="2000" b="1" dirty="0" smtClean="0">
              <a:latin typeface="+mj-lt"/>
            </a:endParaRPr>
          </a:p>
          <a:p>
            <a:pPr algn="ctr"/>
            <a:r>
              <a:rPr lang="pt-BR" sz="2000" b="1" dirty="0" smtClean="0">
                <a:latin typeface="+mj-lt"/>
              </a:rPr>
              <a:t>Coordenação:</a:t>
            </a:r>
          </a:p>
          <a:p>
            <a:pPr algn="ctr"/>
            <a:r>
              <a:rPr lang="pt-BR" sz="2000" b="1" dirty="0" err="1" smtClean="0">
                <a:latin typeface="+mj-lt"/>
              </a:rPr>
              <a:t>Profª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b="1" dirty="0" err="1" smtClean="0">
                <a:latin typeface="+mj-lt"/>
              </a:rPr>
              <a:t>Themis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b="1" dirty="0" err="1" smtClean="0">
                <a:latin typeface="+mj-lt"/>
              </a:rPr>
              <a:t>Goretti</a:t>
            </a:r>
            <a:r>
              <a:rPr lang="pt-BR" sz="2000" b="1" dirty="0" smtClean="0">
                <a:latin typeface="+mj-lt"/>
              </a:rPr>
              <a:t> Moreira Leal de Carvalho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91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mis\Documents\Minhas Pictures\ALUNOS DA FISIOTERAPIA\ALUNOS 2017\METODOLOGIA DA PESQUISA\XVIII SEMINÁRIO CCSA\PRIM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1341438"/>
            <a:ext cx="6526213" cy="4175125"/>
          </a:xfrm>
          <a:prstGeom prst="rect">
            <a:avLst/>
          </a:prstGeom>
          <a:noFill/>
        </p:spPr>
      </p:pic>
      <p:pic>
        <p:nvPicPr>
          <p:cNvPr id="1027" name="Picture 3" descr="C:\Users\themis\Documents\Minhas Pictures\ALUNOS DA FISIOTERAPIA\ALUNOS 2017\METODOLOGIA DA PESQUISA\XVIII SEMINÁRIO CCSA\PRIME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0" y="501188"/>
            <a:ext cx="8948057" cy="5724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8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emis\Documents\Minhas Pictures\ALUNOS DA FISIOTERAPIA\ALUNOS 2017\METODOLOGIA DA PESQUISA\XVIII SEMINÁRIO CCSA\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3" y="1005840"/>
            <a:ext cx="9941991" cy="542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7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emis\Documents\Minhas Pictures\ALUNOS DA FISIOTERAPIA\ALUNOS 2017\METODOLOGIA DA PESQUISA\XVIII SEMINÁRIO CCSA\GRAVIDES ADOLEC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508" y="270835"/>
            <a:ext cx="5943600" cy="6256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6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mis\Documents\Minhas Pictures\ALUNOS DA FISIOTERAPIA\ALUNOS 2017\METODOLOGIA DA PESQUISA\XVIII SEMINÁRIO CCSA\H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412" y="403845"/>
            <a:ext cx="8033656" cy="599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emis\Documents\Minhas Pictures\ALUNOS DA FISIOTERAPIA\ALUNOS 2017\METODOLOGIA DA PESQUISA\XVIII SEMINÁRIO CCSA\PRESERVA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75" y="591312"/>
            <a:ext cx="9614700" cy="5969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6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hemis\Documents\Minhas Pictures\ALUNOS DA FISIOTERAPIA\ALUNOS 2017\METODOLOGIA DA PESQUISA\XVIII SEMINÁRIO CCSA\SAÚDE POST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68" y="391885"/>
            <a:ext cx="9725802" cy="599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6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21</Words>
  <Application>Microsoft Office PowerPoint</Application>
  <PresentationFormat>Personalizar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Íon</vt:lpstr>
      <vt:lpstr>XVIII SEMINÁRIO INTERNO DE PESQUISA DO CENTRO DE CIÊNCIAS DA SAÚDE E AGRÁRIAS 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SEMINÁRIO INTERNO DE PESQUISA DO CENTRO DE CIÊNCIAS DA SAÚDE</dc:title>
  <dc:creator>Leandro Marion</dc:creator>
  <cp:lastModifiedBy>themis</cp:lastModifiedBy>
  <cp:revision>5</cp:revision>
  <dcterms:created xsi:type="dcterms:W3CDTF">2017-05-07T20:43:51Z</dcterms:created>
  <dcterms:modified xsi:type="dcterms:W3CDTF">2017-07-03T22:26:54Z</dcterms:modified>
</cp:coreProperties>
</file>