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215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086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948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287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937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562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6093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392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62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921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37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986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345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8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587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874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615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40AA1E-0FBD-4EA8-B9EB-42C85AA83249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848C-117A-4BFF-9B12-99FE3FE40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278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2201606"/>
          </a:xfrm>
        </p:spPr>
        <p:txBody>
          <a:bodyPr/>
          <a:lstStyle/>
          <a:p>
            <a:pPr algn="ctr"/>
            <a:r>
              <a:rPr lang="pt-BR" sz="4000" b="1" smtClean="0">
                <a:latin typeface="Century" panose="02040604050505020304" pitchFamily="18" charset="0"/>
              </a:rPr>
              <a:t>XVII </a:t>
            </a:r>
            <a:r>
              <a:rPr lang="pt-BR" sz="4000" b="1" dirty="0">
                <a:latin typeface="Century" panose="02040604050505020304" pitchFamily="18" charset="0"/>
              </a:rPr>
              <a:t>SEMINÁRIO INTERNO</a:t>
            </a:r>
            <a:br>
              <a:rPr lang="pt-BR" sz="4000" b="1" dirty="0">
                <a:latin typeface="Century" panose="02040604050505020304" pitchFamily="18" charset="0"/>
              </a:rPr>
            </a:br>
            <a:r>
              <a:rPr lang="pt-BR" sz="4000" b="1" dirty="0">
                <a:latin typeface="Century" panose="02040604050505020304" pitchFamily="18" charset="0"/>
              </a:rPr>
              <a:t>DE PESQUISA DO CENTRO</a:t>
            </a:r>
            <a:br>
              <a:rPr lang="pt-BR" sz="4000" b="1" dirty="0">
                <a:latin typeface="Century" panose="02040604050505020304" pitchFamily="18" charset="0"/>
              </a:rPr>
            </a:br>
            <a:r>
              <a:rPr lang="pt-BR" sz="4000" b="1" dirty="0">
                <a:latin typeface="Century" panose="02040604050505020304" pitchFamily="18" charset="0"/>
              </a:rPr>
              <a:t>DE CIÊNCIAS DA SAÚDE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571" y="2289150"/>
            <a:ext cx="3673820" cy="25533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54955" y="5257562"/>
            <a:ext cx="90152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empus Sans ITC" panose="04020404030D07020202" pitchFamily="82" charset="0"/>
              </a:rPr>
              <a:t>Cruz Alta, 16 de Novembro de 2016.</a:t>
            </a:r>
          </a:p>
          <a:p>
            <a:pPr algn="ctr"/>
            <a:endParaRPr lang="pt-BR" dirty="0" smtClean="0"/>
          </a:p>
          <a:p>
            <a:pPr algn="ctr"/>
            <a:r>
              <a:rPr lang="pt-BR" sz="2200" dirty="0" smtClean="0"/>
              <a:t>Coordenação:</a:t>
            </a:r>
          </a:p>
          <a:p>
            <a:pPr algn="ctr"/>
            <a:r>
              <a:rPr lang="pt-BR" sz="2200" dirty="0" err="1" smtClean="0"/>
              <a:t>Profº</a:t>
            </a:r>
            <a:r>
              <a:rPr lang="pt-BR" sz="2200" dirty="0" smtClean="0"/>
              <a:t>. Themis </a:t>
            </a:r>
            <a:r>
              <a:rPr lang="pt-BR" sz="2200" dirty="0" err="1" smtClean="0"/>
              <a:t>Goretti</a:t>
            </a:r>
            <a:r>
              <a:rPr lang="pt-BR" sz="2200" dirty="0" smtClean="0"/>
              <a:t> Moreira Leal de Carvalho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9156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813" y="1790164"/>
            <a:ext cx="8849223" cy="386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0894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0508" y="1596980"/>
            <a:ext cx="9917081" cy="413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8171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227" y="1159098"/>
            <a:ext cx="8480022" cy="483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3626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3341" y="1344300"/>
            <a:ext cx="7284367" cy="419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3995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22</Words>
  <Application>Microsoft Office PowerPoint</Application>
  <PresentationFormat>Personalizar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Íon</vt:lpstr>
      <vt:lpstr>XVII SEMINÁRIO INTERNO DE PESQUISA DO CENTRO DE CIÊNCIAS DA SAÚDE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 SEMINÁRIO INTERNO DE PESQUISA DO CENTRO DE CIÊNCIAS DA SAÚDE</dc:title>
  <dc:creator>Leandro Marion</dc:creator>
  <cp:lastModifiedBy>themis</cp:lastModifiedBy>
  <cp:revision>1</cp:revision>
  <dcterms:created xsi:type="dcterms:W3CDTF">2017-05-07T20:43:51Z</dcterms:created>
  <dcterms:modified xsi:type="dcterms:W3CDTF">2017-05-08T03:21:19Z</dcterms:modified>
</cp:coreProperties>
</file>