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595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003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163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943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576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201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726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19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191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078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90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94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864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157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8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560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011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5FC1ED-7393-4162-B7C1-13B0C8A181CF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13FD-A352-425C-A4EC-040B26E751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1812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6062"/>
            <a:ext cx="8825658" cy="2098575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Century" panose="02040604050505020304" pitchFamily="18" charset="0"/>
              </a:rPr>
              <a:t>XVI </a:t>
            </a:r>
            <a:r>
              <a:rPr lang="pt-BR" sz="4000" b="1" dirty="0">
                <a:latin typeface="Century" panose="02040604050505020304" pitchFamily="18" charset="0"/>
              </a:rPr>
              <a:t>SEMINÁRIO INTERNO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PESQUISA DO CENTRO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CIÊNCIAS DA SAÚDE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915" y="2501956"/>
            <a:ext cx="3505737" cy="24364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29556" y="5135762"/>
            <a:ext cx="8809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empus Sans ITC" panose="04020404030D07020202" pitchFamily="82" charset="0"/>
              </a:rPr>
              <a:t>Cruz Alta, 22 de Junho de 2016.</a:t>
            </a:r>
          </a:p>
          <a:p>
            <a:pPr algn="ctr"/>
            <a:endParaRPr lang="pt-BR" dirty="0" smtClean="0"/>
          </a:p>
          <a:p>
            <a:pPr algn="ctr"/>
            <a:r>
              <a:rPr lang="pt-BR" sz="2200" dirty="0" smtClean="0"/>
              <a:t>Coordenação:</a:t>
            </a:r>
          </a:p>
          <a:p>
            <a:pPr algn="ctr"/>
            <a:r>
              <a:rPr lang="pt-BR" sz="2200" dirty="0" err="1" smtClean="0"/>
              <a:t>Profº</a:t>
            </a:r>
            <a:r>
              <a:rPr lang="pt-BR" sz="2200" dirty="0" smtClean="0"/>
              <a:t>. Themis </a:t>
            </a:r>
            <a:r>
              <a:rPr lang="pt-BR" sz="2200" dirty="0" err="1" smtClean="0"/>
              <a:t>Goretti</a:t>
            </a:r>
            <a:r>
              <a:rPr lang="pt-BR" sz="2200" dirty="0" smtClean="0"/>
              <a:t> Moreira Leal de Carvalho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599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433" y="1043189"/>
            <a:ext cx="9118506" cy="509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321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9179" y="965915"/>
            <a:ext cx="7047463" cy="5243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124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7887" y="991673"/>
            <a:ext cx="6417586" cy="516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773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934" y="1197735"/>
            <a:ext cx="8859216" cy="476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0896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22</Words>
  <Application>Microsoft Office PowerPoint</Application>
  <PresentationFormat>Personalizar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Íon</vt:lpstr>
      <vt:lpstr>XVI SEMINÁRIO INTERNO DE PESQUISA DO CENTRO DE CIÊNCIAS DA SAÚDE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 SEMINÁRIO INTERNO DE PESQUISA DO CENTRO DE CIÊNCIAS DA SAÚDE</dc:title>
  <dc:creator>Leandro Marion</dc:creator>
  <cp:lastModifiedBy>themis</cp:lastModifiedBy>
  <cp:revision>1</cp:revision>
  <dcterms:created xsi:type="dcterms:W3CDTF">2017-05-07T20:37:26Z</dcterms:created>
  <dcterms:modified xsi:type="dcterms:W3CDTF">2017-05-08T03:20:19Z</dcterms:modified>
</cp:coreProperties>
</file>