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187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287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394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244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782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594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531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01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3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847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376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717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703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953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40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984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091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C13987-0A01-4882-A09B-4A3A80C8942A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79FC-C0E0-44CA-9F15-A804C3A9B8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3619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5107" y="0"/>
            <a:ext cx="8825658" cy="2201606"/>
          </a:xfrm>
        </p:spPr>
        <p:txBody>
          <a:bodyPr/>
          <a:lstStyle/>
          <a:p>
            <a:pPr algn="ctr"/>
            <a:r>
              <a:rPr lang="pt-BR" sz="4000" b="1" smtClean="0">
                <a:latin typeface="Century" panose="02040604050505020304" pitchFamily="18" charset="0"/>
              </a:rPr>
              <a:t>XIV </a:t>
            </a:r>
            <a:r>
              <a:rPr lang="pt-BR" sz="4000" b="1" dirty="0">
                <a:latin typeface="Century" panose="02040604050505020304" pitchFamily="18" charset="0"/>
              </a:rPr>
              <a:t>SEMINÁRIO INTERNO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PESQUISA DO CENTRO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CIÊNCIAS DA SAÚDE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901" y="2360353"/>
            <a:ext cx="3534309" cy="245634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91693" y="5164428"/>
            <a:ext cx="8152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empus Sans ITC" panose="04020404030D07020202" pitchFamily="82" charset="0"/>
              </a:rPr>
              <a:t>Cruz Alta, 01 de Julho de 2015.</a:t>
            </a:r>
          </a:p>
          <a:p>
            <a:pPr algn="ctr"/>
            <a:endParaRPr lang="pt-BR" dirty="0" smtClean="0"/>
          </a:p>
          <a:p>
            <a:pPr algn="ctr"/>
            <a:r>
              <a:rPr lang="pt-BR" sz="2200" dirty="0" smtClean="0"/>
              <a:t>Coordenação:</a:t>
            </a:r>
          </a:p>
          <a:p>
            <a:pPr algn="ctr"/>
            <a:r>
              <a:rPr lang="pt-BR" sz="2200" dirty="0" err="1" smtClean="0"/>
              <a:t>Profº</a:t>
            </a:r>
            <a:r>
              <a:rPr lang="pt-BR" sz="2200" dirty="0" smtClean="0"/>
              <a:t>. Themis </a:t>
            </a:r>
            <a:r>
              <a:rPr lang="pt-BR" sz="2200" dirty="0" err="1" smtClean="0"/>
              <a:t>Goretti</a:t>
            </a:r>
            <a:r>
              <a:rPr lang="pt-BR" sz="2200" dirty="0" smtClean="0"/>
              <a:t> Moreira Leal de Carvalho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504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141" y="1068947"/>
            <a:ext cx="9049227" cy="514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347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535" y="1716621"/>
            <a:ext cx="8947150" cy="386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147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6074" y="1017432"/>
            <a:ext cx="6937657" cy="519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427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5327" y="721217"/>
            <a:ext cx="6280245" cy="556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3929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22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Íon</vt:lpstr>
      <vt:lpstr>XIV SEMINÁRIO INTERNO DE PESQUISA DO CENTRO DE CIÊNCIAS DA SAÚDE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XIII SEMINÁRIO INTERNO DE PESQUISA DO CENTRO DE CIÊNCIAS DA SAÚDE</dc:title>
  <dc:creator>Leandro Marion</dc:creator>
  <cp:lastModifiedBy>themis</cp:lastModifiedBy>
  <cp:revision>2</cp:revision>
  <dcterms:created xsi:type="dcterms:W3CDTF">2017-05-07T20:30:56Z</dcterms:created>
  <dcterms:modified xsi:type="dcterms:W3CDTF">2017-05-08T03:19:28Z</dcterms:modified>
</cp:coreProperties>
</file>