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945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738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568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511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021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351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697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293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195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459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03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555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60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69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5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333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600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2D580ED-3244-4AC9-898A-3E36AB89DC75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BFCAD8A-86B4-47B5-901D-2B02FE0A16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91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3135" y="437882"/>
            <a:ext cx="10114059" cy="2111454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Century" panose="02040604050505020304" pitchFamily="18" charset="0"/>
              </a:rPr>
              <a:t>XIII </a:t>
            </a:r>
            <a:r>
              <a:rPr lang="pt-BR" sz="4000" b="1" dirty="0">
                <a:latin typeface="Century" panose="02040604050505020304" pitchFamily="18" charset="0"/>
              </a:rPr>
              <a:t>SEMINÁRIO INTERNO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PESQUISA DO CENTRO</a:t>
            </a:r>
            <a:br>
              <a:rPr lang="pt-BR" sz="4000" b="1" dirty="0">
                <a:latin typeface="Century" panose="02040604050505020304" pitchFamily="18" charset="0"/>
              </a:rPr>
            </a:br>
            <a:r>
              <a:rPr lang="pt-BR" sz="4000" b="1" dirty="0">
                <a:latin typeface="Century" panose="02040604050505020304" pitchFamily="18" charset="0"/>
              </a:rPr>
              <a:t>DE CIÊNCIAS DA SAÚDE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616" y="2549336"/>
            <a:ext cx="3243860" cy="22544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27110" y="4803819"/>
            <a:ext cx="830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Cruz Alta, 12 de Novembro de 2014.</a:t>
            </a:r>
          </a:p>
          <a:p>
            <a:endParaRPr lang="pt-BR" sz="2200" dirty="0" smtClean="0"/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Coordenação:</a:t>
            </a:r>
          </a:p>
          <a:p>
            <a:pPr algn="ctr"/>
            <a:r>
              <a:rPr lang="pt-BR" sz="2200" dirty="0" err="1" smtClean="0">
                <a:solidFill>
                  <a:schemeClr val="bg1"/>
                </a:solidFill>
              </a:rPr>
              <a:t>Profº</a:t>
            </a:r>
            <a:r>
              <a:rPr lang="pt-BR" sz="2200" dirty="0" smtClean="0">
                <a:solidFill>
                  <a:schemeClr val="bg1"/>
                </a:solidFill>
              </a:rPr>
              <a:t>. Themis </a:t>
            </a:r>
            <a:r>
              <a:rPr lang="pt-BR" sz="2200" dirty="0" err="1" smtClean="0">
                <a:solidFill>
                  <a:schemeClr val="bg1"/>
                </a:solidFill>
              </a:rPr>
              <a:t>Goretti</a:t>
            </a:r>
            <a:r>
              <a:rPr lang="pt-BR" sz="2200" dirty="0" smtClean="0">
                <a:solidFill>
                  <a:schemeClr val="bg1"/>
                </a:solidFill>
              </a:rPr>
              <a:t> Moreira Leal de Carvalho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520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8716" y="973669"/>
            <a:ext cx="5088004" cy="562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267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6507" y="2047740"/>
            <a:ext cx="9814476" cy="381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371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9526" y="1481071"/>
            <a:ext cx="7738565" cy="4667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379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276" y="1792131"/>
            <a:ext cx="7222778" cy="4391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192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</TotalTime>
  <Words>22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Íon - Sala da Diretoria</vt:lpstr>
      <vt:lpstr>XIII SEMINÁRIO INTERNO DE PESQUISA DO CENTRO DE CIÊNCIAS DA SAÚDE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SEMINÁRIO INTERNO DE PESQUISA DO CENTRO DE CIÊNCIAS DA SAÚDE</dc:title>
  <dc:creator>Leandro Marion</dc:creator>
  <cp:lastModifiedBy>themis</cp:lastModifiedBy>
  <cp:revision>1</cp:revision>
  <dcterms:created xsi:type="dcterms:W3CDTF">2017-05-07T20:23:55Z</dcterms:created>
  <dcterms:modified xsi:type="dcterms:W3CDTF">2017-05-08T03:18:02Z</dcterms:modified>
</cp:coreProperties>
</file>