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6509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835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460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4340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6963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8832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24349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5475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19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798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803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88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4090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65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239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292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290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B07C903-DD07-4656-87C3-BC8AB06E77AD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6C8A522-F5C6-426D-8695-2570A3C17F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103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4736" y="489397"/>
            <a:ext cx="8847272" cy="2202287"/>
          </a:xfrm>
        </p:spPr>
        <p:txBody>
          <a:bodyPr/>
          <a:lstStyle/>
          <a:p>
            <a:pPr algn="ctr"/>
            <a:r>
              <a:rPr lang="pt-BR" sz="4000" b="1" dirty="0" smtClean="0">
                <a:latin typeface="Century" panose="02040604050505020304" pitchFamily="18" charset="0"/>
              </a:rPr>
              <a:t>XII SEMINÁRIO INTERNO</a:t>
            </a:r>
            <a:br>
              <a:rPr lang="pt-BR" sz="4000" b="1" dirty="0" smtClean="0">
                <a:latin typeface="Century" panose="02040604050505020304" pitchFamily="18" charset="0"/>
              </a:rPr>
            </a:br>
            <a:r>
              <a:rPr lang="pt-BR" sz="4000" b="1" dirty="0" smtClean="0">
                <a:latin typeface="Century" panose="02040604050505020304" pitchFamily="18" charset="0"/>
              </a:rPr>
              <a:t>DE PESQUISA DO CENTRO</a:t>
            </a:r>
            <a:br>
              <a:rPr lang="pt-BR" sz="4000" b="1" dirty="0" smtClean="0">
                <a:latin typeface="Century" panose="02040604050505020304" pitchFamily="18" charset="0"/>
              </a:rPr>
            </a:br>
            <a:r>
              <a:rPr lang="pt-BR" sz="4000" b="1" dirty="0" smtClean="0">
                <a:latin typeface="Century" panose="02040604050505020304" pitchFamily="18" charset="0"/>
              </a:rPr>
              <a:t>DE CIÊNCIAS DA SAÚDE</a:t>
            </a:r>
            <a:endParaRPr lang="pt-BR" sz="4000" b="1" dirty="0">
              <a:latin typeface="Century" panose="020406040505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6615" y="2691684"/>
            <a:ext cx="3145128" cy="218586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384736" y="4893971"/>
            <a:ext cx="8944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Cruz Alta, 24 de Junho de 2014.</a:t>
            </a:r>
          </a:p>
          <a:p>
            <a:endParaRPr lang="pt-BR" dirty="0" smtClean="0"/>
          </a:p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Coordenação:</a:t>
            </a:r>
          </a:p>
          <a:p>
            <a:pPr algn="ctr"/>
            <a:r>
              <a:rPr lang="pt-BR" sz="2200" dirty="0" err="1" smtClean="0">
                <a:solidFill>
                  <a:schemeClr val="bg1"/>
                </a:solidFill>
              </a:rPr>
              <a:t>Profº</a:t>
            </a:r>
            <a:r>
              <a:rPr lang="pt-BR" sz="2200" dirty="0" smtClean="0">
                <a:solidFill>
                  <a:schemeClr val="bg1"/>
                </a:solidFill>
              </a:rPr>
              <a:t>. Themis </a:t>
            </a:r>
            <a:r>
              <a:rPr lang="pt-BR" sz="2200" dirty="0" err="1" smtClean="0">
                <a:solidFill>
                  <a:schemeClr val="bg1"/>
                </a:solidFill>
              </a:rPr>
              <a:t>Goretti</a:t>
            </a:r>
            <a:r>
              <a:rPr lang="pt-BR" sz="2200" dirty="0" smtClean="0">
                <a:solidFill>
                  <a:schemeClr val="bg1"/>
                </a:solidFill>
              </a:rPr>
              <a:t> Moreira Leal de Carvalho</a:t>
            </a:r>
            <a:endParaRPr lang="pt-B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6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1326" y="914402"/>
            <a:ext cx="8053892" cy="5424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274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1953" y="1944710"/>
            <a:ext cx="9013590" cy="3817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422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6639" y="1481071"/>
            <a:ext cx="7879862" cy="4765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01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2896" y="1788295"/>
            <a:ext cx="6773455" cy="416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1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 - Sala da Diretoria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</TotalTime>
  <Words>22</Words>
  <Application>Microsoft Office PowerPoint</Application>
  <PresentationFormat>Personalizar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Íon - Sala da Diretoria</vt:lpstr>
      <vt:lpstr>XII SEMINÁRIO INTERNO DE PESQUISA DO CENTRO DE CIÊNCIAS DA SAÚDE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 SEMINÁRIO INTERNO DE PESQUISA DO CENTRO DE CIÊNCIAS DA SAÚDE</dc:title>
  <dc:creator>Leandro Marion</dc:creator>
  <cp:lastModifiedBy>themis</cp:lastModifiedBy>
  <cp:revision>2</cp:revision>
  <dcterms:created xsi:type="dcterms:W3CDTF">2017-05-07T20:07:07Z</dcterms:created>
  <dcterms:modified xsi:type="dcterms:W3CDTF">2017-05-08T03:17:21Z</dcterms:modified>
</cp:coreProperties>
</file>