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C6934-67D1-4738-A683-BF9917DD7203}" type="datetimeFigureOut">
              <a:rPr lang="pt-BR" smtClean="0"/>
              <a:t>24/10/2017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F033-1682-4B39-A4B7-2D897FD0E9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7273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C6934-67D1-4738-A683-BF9917DD7203}" type="datetimeFigureOut">
              <a:rPr lang="pt-BR" smtClean="0"/>
              <a:t>24/10/2017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F033-1682-4B39-A4B7-2D897FD0E9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054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C6934-67D1-4738-A683-BF9917DD7203}" type="datetimeFigureOut">
              <a:rPr lang="pt-BR" smtClean="0"/>
              <a:t>24/10/2017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F033-1682-4B39-A4B7-2D897FD0E9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0574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C6934-67D1-4738-A683-BF9917DD7203}" type="datetimeFigureOut">
              <a:rPr lang="pt-BR" smtClean="0"/>
              <a:t>24/10/2017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F033-1682-4B39-A4B7-2D897FD0E9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230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C6934-67D1-4738-A683-BF9917DD7203}" type="datetimeFigureOut">
              <a:rPr lang="pt-BR" smtClean="0"/>
              <a:t>24/10/2017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F033-1682-4B39-A4B7-2D897FD0E9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3846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C6934-67D1-4738-A683-BF9917DD7203}" type="datetimeFigureOut">
              <a:rPr lang="pt-BR" smtClean="0"/>
              <a:t>24/10/2017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F033-1682-4B39-A4B7-2D897FD0E9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4491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C6934-67D1-4738-A683-BF9917DD7203}" type="datetimeFigureOut">
              <a:rPr lang="pt-BR" smtClean="0"/>
              <a:t>24/10/2017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F033-1682-4B39-A4B7-2D897FD0E9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7130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C6934-67D1-4738-A683-BF9917DD7203}" type="datetimeFigureOut">
              <a:rPr lang="pt-BR" smtClean="0"/>
              <a:t>24/10/2017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F033-1682-4B39-A4B7-2D897FD0E9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4778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C6934-67D1-4738-A683-BF9917DD7203}" type="datetimeFigureOut">
              <a:rPr lang="pt-BR" smtClean="0"/>
              <a:t>24/10/2017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F033-1682-4B39-A4B7-2D897FD0E9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6729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C6934-67D1-4738-A683-BF9917DD7203}" type="datetimeFigureOut">
              <a:rPr lang="pt-BR" smtClean="0"/>
              <a:t>24/10/2017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F033-1682-4B39-A4B7-2D897FD0E9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7994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C6934-67D1-4738-A683-BF9917DD7203}" type="datetimeFigureOut">
              <a:rPr lang="pt-BR" smtClean="0"/>
              <a:t>24/10/2017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DF033-1682-4B39-A4B7-2D897FD0E9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4289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C6934-67D1-4738-A683-BF9917DD7203}" type="datetimeFigureOut">
              <a:rPr lang="pt-BR" smtClean="0"/>
              <a:t>24/10/2017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DF033-1682-4B39-A4B7-2D897FD0E9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549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5572"/>
            <a:ext cx="12192000" cy="1160604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4533368" y="1184857"/>
            <a:ext cx="26853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TÍTULO</a:t>
            </a:r>
            <a:endParaRPr lang="pt-BR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215160" y="2137893"/>
            <a:ext cx="7247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NOME DOS AUTORES E INSTITUIÇÃO DE ENSINO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9747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Juliana_</dc:creator>
  <cp:lastModifiedBy>Juliana_</cp:lastModifiedBy>
  <cp:revision>3</cp:revision>
  <dcterms:created xsi:type="dcterms:W3CDTF">2017-10-23T11:49:44Z</dcterms:created>
  <dcterms:modified xsi:type="dcterms:W3CDTF">2017-10-24T17:43:04Z</dcterms:modified>
</cp:coreProperties>
</file>