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0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0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73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69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8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31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65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54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85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9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9B38-C6C7-43DE-9040-7E22AB2A7C2A}" type="datetimeFigureOut">
              <a:rPr lang="pt-BR" smtClean="0"/>
              <a:t>18/06/2021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6C49-3C43-49F1-861F-C25102EC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75716" y="418978"/>
            <a:ext cx="5308209" cy="3995229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5716" y="4414207"/>
            <a:ext cx="5308209" cy="22538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70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903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Bianca Rubin Durlo</dc:creator>
  <cp:lastModifiedBy>Bianca Rubin Durlo</cp:lastModifiedBy>
  <cp:revision>2</cp:revision>
  <dcterms:created xsi:type="dcterms:W3CDTF">2021-06-18T13:42:12Z</dcterms:created>
  <dcterms:modified xsi:type="dcterms:W3CDTF">2021-06-18T13:43:54Z</dcterms:modified>
</cp:coreProperties>
</file>