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51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29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48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04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55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97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03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0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22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A7389-F185-4ED8-A1C3-A36589BB70BA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A249-3A81-4FA2-B755-D12390534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79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58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77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4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817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Bianca Rubin Durlo</dc:creator>
  <cp:lastModifiedBy>Bianca Rubin Durlo</cp:lastModifiedBy>
  <cp:revision>1</cp:revision>
  <dcterms:created xsi:type="dcterms:W3CDTF">2021-06-07T14:36:27Z</dcterms:created>
  <dcterms:modified xsi:type="dcterms:W3CDTF">2021-06-07T14:36:37Z</dcterms:modified>
</cp:coreProperties>
</file>