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01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06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21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3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69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8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31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65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54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85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97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9B38-C6C7-43DE-9040-7E22AB2A7C2A}" type="datetimeFigureOut">
              <a:rPr lang="pt-BR" smtClean="0"/>
              <a:t>18/06/2021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6C49-3C43-49F1-861F-C25102EC4D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74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104184" y="568623"/>
            <a:ext cx="4881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SETOR</a:t>
            </a:r>
          </a:p>
          <a:p>
            <a:pPr algn="r"/>
            <a:r>
              <a:rPr lang="pt-BR" sz="1200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CURSO</a:t>
            </a:r>
          </a:p>
        </p:txBody>
      </p:sp>
    </p:spTree>
    <p:extLst>
      <p:ext uri="{BB962C8B-B14F-4D97-AF65-F5344CB8AC3E}">
        <p14:creationId xmlns:p14="http://schemas.microsoft.com/office/powerpoint/2010/main" val="307570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903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SemiBold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Bianca Rubin Durlo</dc:creator>
  <cp:lastModifiedBy>Bianca Rubin Durlo</cp:lastModifiedBy>
  <cp:revision>1</cp:revision>
  <dcterms:created xsi:type="dcterms:W3CDTF">2021-06-18T13:42:12Z</dcterms:created>
  <dcterms:modified xsi:type="dcterms:W3CDTF">2021-06-18T13:42:35Z</dcterms:modified>
</cp:coreProperties>
</file>