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564" y="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2AF5-8F14-43E9-B4C4-CD399A706F4F}" type="datetimeFigureOut">
              <a:rPr lang="pt-BR" smtClean="0"/>
              <a:t>22/06/2018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4824-BD71-49F2-BF71-F5132B39A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2683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2AF5-8F14-43E9-B4C4-CD399A706F4F}" type="datetimeFigureOut">
              <a:rPr lang="pt-BR" smtClean="0"/>
              <a:t>22/06/2018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4824-BD71-49F2-BF71-F5132B39A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4417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2AF5-8F14-43E9-B4C4-CD399A706F4F}" type="datetimeFigureOut">
              <a:rPr lang="pt-BR" smtClean="0"/>
              <a:t>22/06/2018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4824-BD71-49F2-BF71-F5132B39A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1633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2AF5-8F14-43E9-B4C4-CD399A706F4F}" type="datetimeFigureOut">
              <a:rPr lang="pt-BR" smtClean="0"/>
              <a:t>22/06/2018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4824-BD71-49F2-BF71-F5132B39A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357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2AF5-8F14-43E9-B4C4-CD399A706F4F}" type="datetimeFigureOut">
              <a:rPr lang="pt-BR" smtClean="0"/>
              <a:t>22/06/2018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4824-BD71-49F2-BF71-F5132B39A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1376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2AF5-8F14-43E9-B4C4-CD399A706F4F}" type="datetimeFigureOut">
              <a:rPr lang="pt-BR" smtClean="0"/>
              <a:t>22/06/2018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4824-BD71-49F2-BF71-F5132B39A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0968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2AF5-8F14-43E9-B4C4-CD399A706F4F}" type="datetimeFigureOut">
              <a:rPr lang="pt-BR" smtClean="0"/>
              <a:t>22/06/2018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4824-BD71-49F2-BF71-F5132B39A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3238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2AF5-8F14-43E9-B4C4-CD399A706F4F}" type="datetimeFigureOut">
              <a:rPr lang="pt-BR" smtClean="0"/>
              <a:t>22/06/2018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4824-BD71-49F2-BF71-F5132B39A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6826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2AF5-8F14-43E9-B4C4-CD399A706F4F}" type="datetimeFigureOut">
              <a:rPr lang="pt-BR" smtClean="0"/>
              <a:t>22/06/2018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4824-BD71-49F2-BF71-F5132B39A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7345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2AF5-8F14-43E9-B4C4-CD399A706F4F}" type="datetimeFigureOut">
              <a:rPr lang="pt-BR" smtClean="0"/>
              <a:t>22/06/2018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4824-BD71-49F2-BF71-F5132B39A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5660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2AF5-8F14-43E9-B4C4-CD399A706F4F}" type="datetimeFigureOut">
              <a:rPr lang="pt-BR" smtClean="0"/>
              <a:t>22/06/2018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4824-BD71-49F2-BF71-F5132B39A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3106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52AF5-8F14-43E9-B4C4-CD399A706F4F}" type="datetimeFigureOut">
              <a:rPr lang="pt-BR" smtClean="0"/>
              <a:t>22/06/2018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A4824-BD71-49F2-BF71-F5132B39A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6730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584" b="3196"/>
          <a:stretch/>
        </p:blipFill>
        <p:spPr>
          <a:xfrm>
            <a:off x="457" y="6321712"/>
            <a:ext cx="9143085" cy="563672"/>
          </a:xfrm>
          <a:prstGeom prst="rect">
            <a:avLst/>
          </a:prstGeom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" y="0"/>
            <a:ext cx="9155698" cy="1517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7797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584" b="3196"/>
          <a:stretch/>
        </p:blipFill>
        <p:spPr>
          <a:xfrm>
            <a:off x="457" y="6321712"/>
            <a:ext cx="9143085" cy="563672"/>
          </a:xfrm>
          <a:prstGeom prst="rect">
            <a:avLst/>
          </a:prstGeom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" y="0"/>
            <a:ext cx="9155698" cy="1517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9173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584" b="3196"/>
          <a:stretch/>
        </p:blipFill>
        <p:spPr>
          <a:xfrm>
            <a:off x="457" y="6321712"/>
            <a:ext cx="9143085" cy="563672"/>
          </a:xfrm>
          <a:prstGeom prst="rect">
            <a:avLst/>
          </a:prstGeom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" y="0"/>
            <a:ext cx="9155698" cy="1517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2921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584" b="3196"/>
          <a:stretch/>
        </p:blipFill>
        <p:spPr>
          <a:xfrm>
            <a:off x="457" y="6321712"/>
            <a:ext cx="9143085" cy="563672"/>
          </a:xfrm>
          <a:prstGeom prst="rect">
            <a:avLst/>
          </a:prstGeom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" y="0"/>
            <a:ext cx="9155698" cy="1517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0226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584" b="3196"/>
          <a:stretch/>
        </p:blipFill>
        <p:spPr>
          <a:xfrm>
            <a:off x="457" y="6321712"/>
            <a:ext cx="9143085" cy="563672"/>
          </a:xfrm>
          <a:prstGeom prst="rect">
            <a:avLst/>
          </a:prstGeom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" y="0"/>
            <a:ext cx="9155698" cy="1517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38577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Apresentação na tela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maicampos</dc:creator>
  <cp:lastModifiedBy>INAJARA DOS SANTOS GAI</cp:lastModifiedBy>
  <cp:revision>5</cp:revision>
  <dcterms:created xsi:type="dcterms:W3CDTF">2017-03-31T11:48:01Z</dcterms:created>
  <dcterms:modified xsi:type="dcterms:W3CDTF">2018-06-22T18:20:00Z</dcterms:modified>
</cp:coreProperties>
</file>