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0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68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41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63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5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37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9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2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82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34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6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10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2AF5-8F14-43E9-B4C4-CD399A706F4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4824-BD71-49F2-BF71-F5132B39A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73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235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63688" y="2420888"/>
            <a:ext cx="6336704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TÍTULO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AUTORES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289779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235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63688" y="2420888"/>
            <a:ext cx="6336704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01625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235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63688" y="2420888"/>
            <a:ext cx="6336704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MATERIAIS E MÉTODOS</a:t>
            </a:r>
          </a:p>
        </p:txBody>
      </p:sp>
    </p:spTree>
    <p:extLst>
      <p:ext uri="{BB962C8B-B14F-4D97-AF65-F5344CB8AC3E}">
        <p14:creationId xmlns:p14="http://schemas.microsoft.com/office/powerpoint/2010/main" val="285918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235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63688" y="2420888"/>
            <a:ext cx="6336704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30102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235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63688" y="2420888"/>
            <a:ext cx="6336704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CONSIDERAÇÕES FINAIS OU CONCLUSÃO</a:t>
            </a:r>
          </a:p>
        </p:txBody>
      </p:sp>
    </p:spTree>
    <p:extLst>
      <p:ext uri="{BB962C8B-B14F-4D97-AF65-F5344CB8AC3E}">
        <p14:creationId xmlns:p14="http://schemas.microsoft.com/office/powerpoint/2010/main" val="122508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235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63688" y="2420888"/>
            <a:ext cx="6336704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998696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maicampos</dc:creator>
  <cp:lastModifiedBy>FABIANA RITTER ANTUNES</cp:lastModifiedBy>
  <cp:revision>4</cp:revision>
  <dcterms:created xsi:type="dcterms:W3CDTF">2017-03-31T11:48:01Z</dcterms:created>
  <dcterms:modified xsi:type="dcterms:W3CDTF">2018-05-03T11:23:57Z</dcterms:modified>
</cp:coreProperties>
</file>